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2D7265-CA41-473A-8BEA-64816BDF4B3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D7D621-36AA-439E-B4D7-E846A1CBD0D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002060"/>
              </a:solidFill>
            </a:rPr>
            <a:t>ARCI </a:t>
          </a:r>
          <a:r>
            <a:rPr lang="en-US" sz="2000" b="1" dirty="0" err="1" smtClean="0">
              <a:solidFill>
                <a:srgbClr val="002060"/>
              </a:solidFill>
            </a:rPr>
            <a:t>Solidarietà</a:t>
          </a:r>
          <a:r>
            <a:rPr lang="en-US" sz="2000" b="1" dirty="0" smtClean="0">
              <a:solidFill>
                <a:srgbClr val="002060"/>
              </a:solidFill>
            </a:rPr>
            <a:t> Caserta:</a:t>
          </a:r>
          <a:endParaRPr lang="en-US" sz="2000" b="1" dirty="0">
            <a:solidFill>
              <a:srgbClr val="002060"/>
            </a:solidFill>
          </a:endParaRPr>
        </a:p>
      </dgm:t>
    </dgm:pt>
    <dgm:pt modelId="{D2BB67C3-4CE5-49FC-9FEF-94DB6B6C8D43}" type="parTrans" cxnId="{DF72C096-D6BA-46A0-A066-7D8EBD975E6F}">
      <dgm:prSet/>
      <dgm:spPr/>
      <dgm:t>
        <a:bodyPr/>
        <a:lstStyle/>
        <a:p>
          <a:endParaRPr lang="en-US"/>
        </a:p>
      </dgm:t>
    </dgm:pt>
    <dgm:pt modelId="{0D6A4EED-A396-45BF-B130-4684645F9750}" type="sibTrans" cxnId="{DF72C096-D6BA-46A0-A066-7D8EBD975E6F}">
      <dgm:prSet/>
      <dgm:spPr/>
      <dgm:t>
        <a:bodyPr/>
        <a:lstStyle/>
        <a:p>
          <a:endParaRPr lang="en-US"/>
        </a:p>
      </dgm:t>
    </dgm:pt>
    <dgm:pt modelId="{30CCF47E-9E8D-4603-BC56-AB597A269A47}">
      <dgm:prSet custT="1"/>
      <dgm:spPr/>
      <dgm:t>
        <a:bodyPr/>
        <a:lstStyle/>
        <a:p>
          <a:pPr algn="l" rtl="0"/>
          <a:r>
            <a:rPr lang="en-US" sz="1700" b="1" dirty="0" smtClean="0">
              <a:solidFill>
                <a:srgbClr val="002060"/>
              </a:solidFill>
            </a:rPr>
            <a:t>Delivers comprehensive and multidimensional educational programs  to the key-players of the “Educating Community” :</a:t>
          </a:r>
          <a:endParaRPr lang="en-US" sz="1700" b="1" dirty="0">
            <a:solidFill>
              <a:srgbClr val="002060"/>
            </a:solidFill>
          </a:endParaRPr>
        </a:p>
      </dgm:t>
    </dgm:pt>
    <dgm:pt modelId="{29B9B74D-389F-459D-B027-45C1DCBAF14B}" type="parTrans" cxnId="{8C56E5E7-F84B-40FD-A7D3-19C252134B4E}">
      <dgm:prSet/>
      <dgm:spPr/>
      <dgm:t>
        <a:bodyPr/>
        <a:lstStyle/>
        <a:p>
          <a:endParaRPr lang="en-US"/>
        </a:p>
      </dgm:t>
    </dgm:pt>
    <dgm:pt modelId="{E32D92CB-50E9-4DAE-B972-8ABA2FA2BEBE}" type="sibTrans" cxnId="{8C56E5E7-F84B-40FD-A7D3-19C252134B4E}">
      <dgm:prSet/>
      <dgm:spPr/>
      <dgm:t>
        <a:bodyPr/>
        <a:lstStyle/>
        <a:p>
          <a:endParaRPr lang="en-US"/>
        </a:p>
      </dgm:t>
    </dgm:pt>
    <dgm:pt modelId="{7021E46A-EF40-45A3-BEBE-67F5615F9340}">
      <dgm:prSet custT="1"/>
      <dgm:spPr/>
      <dgm:t>
        <a:bodyPr/>
        <a:lstStyle/>
        <a:p>
          <a:pPr algn="l" rtl="0"/>
          <a:r>
            <a:rPr lang="en-US" sz="1800" b="1" dirty="0" smtClean="0">
              <a:solidFill>
                <a:srgbClr val="002060"/>
              </a:solidFill>
            </a:rPr>
            <a:t>  - Teachers, Trainers, Educators, Operators</a:t>
          </a:r>
          <a:endParaRPr lang="en-US" sz="1800" b="1" dirty="0">
            <a:solidFill>
              <a:srgbClr val="002060"/>
            </a:solidFill>
          </a:endParaRPr>
        </a:p>
      </dgm:t>
    </dgm:pt>
    <dgm:pt modelId="{53D1D5AB-6C3B-44F8-A29F-4FB9E49492B2}" type="parTrans" cxnId="{F85F89D4-1AA8-4F0B-A01A-E42881567BF9}">
      <dgm:prSet/>
      <dgm:spPr/>
      <dgm:t>
        <a:bodyPr/>
        <a:lstStyle/>
        <a:p>
          <a:endParaRPr lang="en-US"/>
        </a:p>
      </dgm:t>
    </dgm:pt>
    <dgm:pt modelId="{BF9BD044-90AD-48D1-9B1E-67E14B69A62C}" type="sibTrans" cxnId="{F85F89D4-1AA8-4F0B-A01A-E42881567BF9}">
      <dgm:prSet/>
      <dgm:spPr/>
      <dgm:t>
        <a:bodyPr/>
        <a:lstStyle/>
        <a:p>
          <a:endParaRPr lang="en-US"/>
        </a:p>
      </dgm:t>
    </dgm:pt>
    <dgm:pt modelId="{A2DB34AA-75B1-431A-883F-67040AE963ED}">
      <dgm:prSet/>
      <dgm:spPr/>
      <dgm:t>
        <a:bodyPr/>
        <a:lstStyle/>
        <a:p>
          <a:pPr rtl="0"/>
          <a:endParaRPr lang="en-US" b="1" dirty="0"/>
        </a:p>
      </dgm:t>
    </dgm:pt>
    <dgm:pt modelId="{05383E72-5D2E-4B5F-B044-632923627BAF}" type="parTrans" cxnId="{862ACC16-8445-46D5-BCBB-525BB70E3D80}">
      <dgm:prSet/>
      <dgm:spPr/>
      <dgm:t>
        <a:bodyPr/>
        <a:lstStyle/>
        <a:p>
          <a:endParaRPr lang="en-US"/>
        </a:p>
      </dgm:t>
    </dgm:pt>
    <dgm:pt modelId="{FC212A27-F0DC-4E23-B7F4-FE3FF374B183}" type="sibTrans" cxnId="{862ACC16-8445-46D5-BCBB-525BB70E3D80}">
      <dgm:prSet/>
      <dgm:spPr/>
      <dgm:t>
        <a:bodyPr/>
        <a:lstStyle/>
        <a:p>
          <a:endParaRPr lang="en-US"/>
        </a:p>
      </dgm:t>
    </dgm:pt>
    <dgm:pt modelId="{CBD1F246-9F5B-49EE-AB48-A987EA3C7639}">
      <dgm:prSet/>
      <dgm:spPr/>
      <dgm:t>
        <a:bodyPr/>
        <a:lstStyle/>
        <a:p>
          <a:pPr rtl="0"/>
          <a:endParaRPr lang="en-US" b="1" dirty="0"/>
        </a:p>
      </dgm:t>
    </dgm:pt>
    <dgm:pt modelId="{8561635E-94A5-453D-8037-D35ECB72890A}" type="parTrans" cxnId="{8BF2C651-FF2E-4336-9D7D-C9F32091C246}">
      <dgm:prSet/>
      <dgm:spPr/>
      <dgm:t>
        <a:bodyPr/>
        <a:lstStyle/>
        <a:p>
          <a:endParaRPr lang="en-US"/>
        </a:p>
      </dgm:t>
    </dgm:pt>
    <dgm:pt modelId="{7AEB6942-58B3-495A-B3E4-61B6F154C45E}" type="sibTrans" cxnId="{8BF2C651-FF2E-4336-9D7D-C9F32091C246}">
      <dgm:prSet/>
      <dgm:spPr/>
      <dgm:t>
        <a:bodyPr/>
        <a:lstStyle/>
        <a:p>
          <a:endParaRPr lang="en-US"/>
        </a:p>
      </dgm:t>
    </dgm:pt>
    <dgm:pt modelId="{A9ACE796-637E-4CEC-A1C9-74A307B9891D}">
      <dgm:prSet/>
      <dgm:spPr/>
      <dgm:t>
        <a:bodyPr/>
        <a:lstStyle/>
        <a:p>
          <a:pPr rtl="0"/>
          <a:endParaRPr lang="en-US" b="1" dirty="0"/>
        </a:p>
      </dgm:t>
    </dgm:pt>
    <dgm:pt modelId="{B287AFE0-3BBE-4E26-BD5B-7AC90348B88A}" type="parTrans" cxnId="{906635E1-205C-4C8A-8181-5AEA9C30A060}">
      <dgm:prSet/>
      <dgm:spPr/>
      <dgm:t>
        <a:bodyPr/>
        <a:lstStyle/>
        <a:p>
          <a:endParaRPr lang="en-US"/>
        </a:p>
      </dgm:t>
    </dgm:pt>
    <dgm:pt modelId="{FC1B6CD9-1766-4B90-B305-663E827CE7E4}" type="sibTrans" cxnId="{906635E1-205C-4C8A-8181-5AEA9C30A060}">
      <dgm:prSet/>
      <dgm:spPr/>
      <dgm:t>
        <a:bodyPr/>
        <a:lstStyle/>
        <a:p>
          <a:endParaRPr lang="en-US"/>
        </a:p>
      </dgm:t>
    </dgm:pt>
    <dgm:pt modelId="{94E01F30-EE15-4A93-8ECA-CF9E888FB300}">
      <dgm:prSet/>
      <dgm:spPr/>
      <dgm:t>
        <a:bodyPr/>
        <a:lstStyle/>
        <a:p>
          <a:pPr rtl="0"/>
          <a:endParaRPr lang="en-US" b="1" dirty="0"/>
        </a:p>
      </dgm:t>
    </dgm:pt>
    <dgm:pt modelId="{8299367D-899F-46BC-8546-6AE0D1BCCB26}" type="parTrans" cxnId="{A52B8D5F-FA5B-4D2B-9EC2-AEC8449E7BE0}">
      <dgm:prSet/>
      <dgm:spPr/>
      <dgm:t>
        <a:bodyPr/>
        <a:lstStyle/>
        <a:p>
          <a:endParaRPr lang="en-US"/>
        </a:p>
      </dgm:t>
    </dgm:pt>
    <dgm:pt modelId="{CE9C4552-F5EF-4AD7-AF80-4CEFBDF899DD}" type="sibTrans" cxnId="{A52B8D5F-FA5B-4D2B-9EC2-AEC8449E7BE0}">
      <dgm:prSet/>
      <dgm:spPr/>
      <dgm:t>
        <a:bodyPr/>
        <a:lstStyle/>
        <a:p>
          <a:endParaRPr lang="en-US"/>
        </a:p>
      </dgm:t>
    </dgm:pt>
    <dgm:pt modelId="{3C77AFE4-7A1F-4F01-8B83-30D933DB55F1}">
      <dgm:prSet/>
      <dgm:spPr/>
      <dgm:t>
        <a:bodyPr/>
        <a:lstStyle/>
        <a:p>
          <a:pPr rtl="0"/>
          <a:endParaRPr lang="en-US" b="1" dirty="0"/>
        </a:p>
      </dgm:t>
    </dgm:pt>
    <dgm:pt modelId="{20FF37F8-2C21-4527-9997-00E48F182B79}" type="parTrans" cxnId="{242ED111-D675-400C-902A-C741D8791C6D}">
      <dgm:prSet/>
      <dgm:spPr/>
      <dgm:t>
        <a:bodyPr/>
        <a:lstStyle/>
        <a:p>
          <a:endParaRPr lang="en-US"/>
        </a:p>
      </dgm:t>
    </dgm:pt>
    <dgm:pt modelId="{4F790493-45F1-40D3-A4BB-1B07A79D4CA1}" type="sibTrans" cxnId="{242ED111-D675-400C-902A-C741D8791C6D}">
      <dgm:prSet/>
      <dgm:spPr/>
      <dgm:t>
        <a:bodyPr/>
        <a:lstStyle/>
        <a:p>
          <a:endParaRPr lang="en-US"/>
        </a:p>
      </dgm:t>
    </dgm:pt>
    <dgm:pt modelId="{574942AD-06AC-4297-B118-0F29027F072F}">
      <dgm:prSet/>
      <dgm:spPr/>
      <dgm:t>
        <a:bodyPr/>
        <a:lstStyle/>
        <a:p>
          <a:pPr rtl="0"/>
          <a:endParaRPr lang="en-US" b="1" dirty="0"/>
        </a:p>
      </dgm:t>
    </dgm:pt>
    <dgm:pt modelId="{53997BDB-DDE4-4DA9-B37F-E000F36B6C37}" type="parTrans" cxnId="{D12BAAEB-C250-4B6D-8E5B-A127ED8B86E1}">
      <dgm:prSet/>
      <dgm:spPr/>
      <dgm:t>
        <a:bodyPr/>
        <a:lstStyle/>
        <a:p>
          <a:endParaRPr lang="en-US"/>
        </a:p>
      </dgm:t>
    </dgm:pt>
    <dgm:pt modelId="{13A1369F-0CBC-4E8D-821A-93D7D29C5FF9}" type="sibTrans" cxnId="{D12BAAEB-C250-4B6D-8E5B-A127ED8B86E1}">
      <dgm:prSet/>
      <dgm:spPr/>
      <dgm:t>
        <a:bodyPr/>
        <a:lstStyle/>
        <a:p>
          <a:endParaRPr lang="en-US"/>
        </a:p>
      </dgm:t>
    </dgm:pt>
    <dgm:pt modelId="{2809F012-21E8-494E-BBBC-D81AE4B0DEF1}">
      <dgm:prSet/>
      <dgm:spPr/>
      <dgm:t>
        <a:bodyPr/>
        <a:lstStyle/>
        <a:p>
          <a:pPr rtl="0"/>
          <a:endParaRPr lang="en-US" b="1" dirty="0"/>
        </a:p>
      </dgm:t>
    </dgm:pt>
    <dgm:pt modelId="{80046FAE-D10E-4BF8-9B0E-94EE1A2E5F02}" type="parTrans" cxnId="{B5853C2E-997C-4DAD-A163-BC50B352A587}">
      <dgm:prSet/>
      <dgm:spPr/>
      <dgm:t>
        <a:bodyPr/>
        <a:lstStyle/>
        <a:p>
          <a:endParaRPr lang="en-US"/>
        </a:p>
      </dgm:t>
    </dgm:pt>
    <dgm:pt modelId="{5D8E2506-28E5-4043-B174-56DBA2AD18FE}" type="sibTrans" cxnId="{B5853C2E-997C-4DAD-A163-BC50B352A587}">
      <dgm:prSet/>
      <dgm:spPr/>
      <dgm:t>
        <a:bodyPr/>
        <a:lstStyle/>
        <a:p>
          <a:endParaRPr lang="en-US"/>
        </a:p>
      </dgm:t>
    </dgm:pt>
    <dgm:pt modelId="{939DB373-9086-49B1-8507-DE69C30B69AA}">
      <dgm:prSet/>
      <dgm:spPr/>
      <dgm:t>
        <a:bodyPr/>
        <a:lstStyle/>
        <a:p>
          <a:pPr rtl="0"/>
          <a:endParaRPr lang="en-US" b="1" dirty="0"/>
        </a:p>
      </dgm:t>
    </dgm:pt>
    <dgm:pt modelId="{5FE87A45-E0E6-451A-A41B-698547F3B3C8}" type="parTrans" cxnId="{66F556B3-245A-4885-A4FA-297288901FF4}">
      <dgm:prSet/>
      <dgm:spPr/>
      <dgm:t>
        <a:bodyPr/>
        <a:lstStyle/>
        <a:p>
          <a:endParaRPr lang="en-US"/>
        </a:p>
      </dgm:t>
    </dgm:pt>
    <dgm:pt modelId="{191C7B14-611E-43AC-A1CE-7279C6CAB236}" type="sibTrans" cxnId="{66F556B3-245A-4885-A4FA-297288901FF4}">
      <dgm:prSet/>
      <dgm:spPr/>
      <dgm:t>
        <a:bodyPr/>
        <a:lstStyle/>
        <a:p>
          <a:endParaRPr lang="en-US"/>
        </a:p>
      </dgm:t>
    </dgm:pt>
    <dgm:pt modelId="{0D1D63E7-81D6-42B9-9911-95520A544403}">
      <dgm:prSet/>
      <dgm:spPr/>
      <dgm:t>
        <a:bodyPr/>
        <a:lstStyle/>
        <a:p>
          <a:pPr rtl="0"/>
          <a:endParaRPr lang="en-US" b="1" dirty="0"/>
        </a:p>
      </dgm:t>
    </dgm:pt>
    <dgm:pt modelId="{E9DB47E4-75F7-4E12-AD77-C4E634BD6B33}" type="parTrans" cxnId="{0A64C051-9B6C-4EA1-B730-23922043F994}">
      <dgm:prSet/>
      <dgm:spPr/>
      <dgm:t>
        <a:bodyPr/>
        <a:lstStyle/>
        <a:p>
          <a:endParaRPr lang="en-US"/>
        </a:p>
      </dgm:t>
    </dgm:pt>
    <dgm:pt modelId="{89E5804C-DFC3-44A2-A484-5457EAB346FB}" type="sibTrans" cxnId="{0A64C051-9B6C-4EA1-B730-23922043F994}">
      <dgm:prSet/>
      <dgm:spPr/>
      <dgm:t>
        <a:bodyPr/>
        <a:lstStyle/>
        <a:p>
          <a:endParaRPr lang="en-US"/>
        </a:p>
      </dgm:t>
    </dgm:pt>
    <dgm:pt modelId="{1FC012C6-8E60-40FA-8C11-662821607CF3}">
      <dgm:prSet/>
      <dgm:spPr/>
      <dgm:t>
        <a:bodyPr/>
        <a:lstStyle/>
        <a:p>
          <a:pPr rtl="0"/>
          <a:endParaRPr lang="en-US" b="1" dirty="0"/>
        </a:p>
      </dgm:t>
    </dgm:pt>
    <dgm:pt modelId="{18EC0A00-4E97-4F50-A48C-D7B3650CECD6}" type="parTrans" cxnId="{315C1804-6385-440F-BE42-C7AD359A36B5}">
      <dgm:prSet/>
      <dgm:spPr/>
      <dgm:t>
        <a:bodyPr/>
        <a:lstStyle/>
        <a:p>
          <a:endParaRPr lang="en-US"/>
        </a:p>
      </dgm:t>
    </dgm:pt>
    <dgm:pt modelId="{3833481C-EAC3-4836-A5F1-76DB1E86BE53}" type="sibTrans" cxnId="{315C1804-6385-440F-BE42-C7AD359A36B5}">
      <dgm:prSet/>
      <dgm:spPr/>
      <dgm:t>
        <a:bodyPr/>
        <a:lstStyle/>
        <a:p>
          <a:endParaRPr lang="en-US"/>
        </a:p>
      </dgm:t>
    </dgm:pt>
    <dgm:pt modelId="{65673042-91B1-4F97-82CF-E8F548D04828}">
      <dgm:prSet/>
      <dgm:spPr/>
      <dgm:t>
        <a:bodyPr/>
        <a:lstStyle/>
        <a:p>
          <a:pPr rtl="0"/>
          <a:endParaRPr lang="en-US" b="1" dirty="0"/>
        </a:p>
      </dgm:t>
    </dgm:pt>
    <dgm:pt modelId="{7567C0B3-1E8C-44FB-86D3-BA0EF91BF482}" type="parTrans" cxnId="{A96801D6-6A52-4F65-AE9A-132ADDAE78B5}">
      <dgm:prSet/>
      <dgm:spPr/>
      <dgm:t>
        <a:bodyPr/>
        <a:lstStyle/>
        <a:p>
          <a:endParaRPr lang="en-US"/>
        </a:p>
      </dgm:t>
    </dgm:pt>
    <dgm:pt modelId="{5B6B3E4B-A2E5-44DB-9B65-372658550002}" type="sibTrans" cxnId="{A96801D6-6A52-4F65-AE9A-132ADDAE78B5}">
      <dgm:prSet/>
      <dgm:spPr/>
      <dgm:t>
        <a:bodyPr/>
        <a:lstStyle/>
        <a:p>
          <a:endParaRPr lang="en-US"/>
        </a:p>
      </dgm:t>
    </dgm:pt>
    <dgm:pt modelId="{A0D04E0F-6B63-49D3-932C-9BA015F769F1}">
      <dgm:prSet/>
      <dgm:spPr/>
      <dgm:t>
        <a:bodyPr/>
        <a:lstStyle/>
        <a:p>
          <a:pPr rtl="0"/>
          <a:endParaRPr lang="en-US" b="1" dirty="0"/>
        </a:p>
      </dgm:t>
    </dgm:pt>
    <dgm:pt modelId="{E20D85B6-430E-45F9-B514-74136CAE5BB9}" type="parTrans" cxnId="{130D479A-A12A-49B6-B172-B0A6BA6918A6}">
      <dgm:prSet/>
      <dgm:spPr/>
      <dgm:t>
        <a:bodyPr/>
        <a:lstStyle/>
        <a:p>
          <a:endParaRPr lang="en-US"/>
        </a:p>
      </dgm:t>
    </dgm:pt>
    <dgm:pt modelId="{8E0F0C38-AA3D-42B5-8F71-1CDECC7113CD}" type="sibTrans" cxnId="{130D479A-A12A-49B6-B172-B0A6BA6918A6}">
      <dgm:prSet/>
      <dgm:spPr/>
      <dgm:t>
        <a:bodyPr/>
        <a:lstStyle/>
        <a:p>
          <a:endParaRPr lang="en-US"/>
        </a:p>
      </dgm:t>
    </dgm:pt>
    <dgm:pt modelId="{4C6570A8-D254-41E2-9065-0943E66A9011}">
      <dgm:prSet/>
      <dgm:spPr/>
      <dgm:t>
        <a:bodyPr/>
        <a:lstStyle/>
        <a:p>
          <a:pPr rtl="0"/>
          <a:endParaRPr lang="en-US" b="1" dirty="0"/>
        </a:p>
      </dgm:t>
    </dgm:pt>
    <dgm:pt modelId="{F29F9971-A976-4B4D-8CC6-8BEC9C84285D}" type="parTrans" cxnId="{01837D3E-EDE8-438A-B083-B8BA4101EF20}">
      <dgm:prSet/>
      <dgm:spPr/>
      <dgm:t>
        <a:bodyPr/>
        <a:lstStyle/>
        <a:p>
          <a:endParaRPr lang="en-US"/>
        </a:p>
      </dgm:t>
    </dgm:pt>
    <dgm:pt modelId="{1A4BF420-5A9A-479D-A653-86D587D1E780}" type="sibTrans" cxnId="{01837D3E-EDE8-438A-B083-B8BA4101EF20}">
      <dgm:prSet/>
      <dgm:spPr/>
      <dgm:t>
        <a:bodyPr/>
        <a:lstStyle/>
        <a:p>
          <a:endParaRPr lang="en-US"/>
        </a:p>
      </dgm:t>
    </dgm:pt>
    <dgm:pt modelId="{B8417AD7-C8EE-4BE4-8C59-337E1BD029B5}">
      <dgm:prSet/>
      <dgm:spPr/>
      <dgm:t>
        <a:bodyPr/>
        <a:lstStyle/>
        <a:p>
          <a:pPr rtl="0"/>
          <a:endParaRPr lang="en-US" b="1" dirty="0"/>
        </a:p>
      </dgm:t>
    </dgm:pt>
    <dgm:pt modelId="{3A9A6C02-05BE-4D80-B054-3FA2E956ADAA}" type="parTrans" cxnId="{1B9AA4E2-A3CD-452E-9453-5F2F9881B8D1}">
      <dgm:prSet/>
      <dgm:spPr/>
      <dgm:t>
        <a:bodyPr/>
        <a:lstStyle/>
        <a:p>
          <a:endParaRPr lang="en-US"/>
        </a:p>
      </dgm:t>
    </dgm:pt>
    <dgm:pt modelId="{F29A550B-9024-4E0B-8F66-50C9245F0FD0}" type="sibTrans" cxnId="{1B9AA4E2-A3CD-452E-9453-5F2F9881B8D1}">
      <dgm:prSet/>
      <dgm:spPr/>
      <dgm:t>
        <a:bodyPr/>
        <a:lstStyle/>
        <a:p>
          <a:endParaRPr lang="en-US"/>
        </a:p>
      </dgm:t>
    </dgm:pt>
    <dgm:pt modelId="{C6567CB4-A4EE-4D5A-80DF-657AD91B9202}">
      <dgm:prSet/>
      <dgm:spPr/>
      <dgm:t>
        <a:bodyPr/>
        <a:lstStyle/>
        <a:p>
          <a:pPr rtl="0"/>
          <a:endParaRPr lang="en-US" b="1" dirty="0"/>
        </a:p>
      </dgm:t>
    </dgm:pt>
    <dgm:pt modelId="{FA21BD45-D416-4108-83C2-03614E7658D1}" type="parTrans" cxnId="{589701DA-56B3-4D5A-A7E9-35C0594B5915}">
      <dgm:prSet/>
      <dgm:spPr/>
      <dgm:t>
        <a:bodyPr/>
        <a:lstStyle/>
        <a:p>
          <a:endParaRPr lang="en-US"/>
        </a:p>
      </dgm:t>
    </dgm:pt>
    <dgm:pt modelId="{479F4847-6BD8-44BD-9D59-64EFC0A62AA3}" type="sibTrans" cxnId="{589701DA-56B3-4D5A-A7E9-35C0594B5915}">
      <dgm:prSet/>
      <dgm:spPr/>
      <dgm:t>
        <a:bodyPr/>
        <a:lstStyle/>
        <a:p>
          <a:endParaRPr lang="en-US"/>
        </a:p>
      </dgm:t>
    </dgm:pt>
    <dgm:pt modelId="{9CBA3B16-3C3A-4426-83F7-BC948B01F0D2}">
      <dgm:prSet/>
      <dgm:spPr/>
      <dgm:t>
        <a:bodyPr/>
        <a:lstStyle/>
        <a:p>
          <a:pPr rtl="0"/>
          <a:endParaRPr lang="en-US" b="1" dirty="0"/>
        </a:p>
      </dgm:t>
    </dgm:pt>
    <dgm:pt modelId="{245B2AAC-8CF2-4F7E-B3FC-E6BEA5EA373B}" type="parTrans" cxnId="{253B6D86-259A-4739-9C7E-4D01EE8D5698}">
      <dgm:prSet/>
      <dgm:spPr/>
      <dgm:t>
        <a:bodyPr/>
        <a:lstStyle/>
        <a:p>
          <a:endParaRPr lang="en-US"/>
        </a:p>
      </dgm:t>
    </dgm:pt>
    <dgm:pt modelId="{43C702FE-8B87-4CC5-888F-C347E56555B9}" type="sibTrans" cxnId="{253B6D86-259A-4739-9C7E-4D01EE8D5698}">
      <dgm:prSet/>
      <dgm:spPr/>
      <dgm:t>
        <a:bodyPr/>
        <a:lstStyle/>
        <a:p>
          <a:endParaRPr lang="en-US"/>
        </a:p>
      </dgm:t>
    </dgm:pt>
    <dgm:pt modelId="{247197F3-BA28-4CC8-AA42-66B58E592CCE}">
      <dgm:prSet/>
      <dgm:spPr/>
      <dgm:t>
        <a:bodyPr/>
        <a:lstStyle/>
        <a:p>
          <a:pPr rtl="0"/>
          <a:endParaRPr lang="en-US" b="1" dirty="0"/>
        </a:p>
      </dgm:t>
    </dgm:pt>
    <dgm:pt modelId="{200C5D39-E6B2-492D-8D4E-B05039C80BD4}" type="parTrans" cxnId="{27CD0944-7F83-4CCC-88A4-AA1A3DD8DFA2}">
      <dgm:prSet/>
      <dgm:spPr/>
      <dgm:t>
        <a:bodyPr/>
        <a:lstStyle/>
        <a:p>
          <a:endParaRPr lang="en-US"/>
        </a:p>
      </dgm:t>
    </dgm:pt>
    <dgm:pt modelId="{3996CE02-C1B1-4376-B512-A1C760D8B510}" type="sibTrans" cxnId="{27CD0944-7F83-4CCC-88A4-AA1A3DD8DFA2}">
      <dgm:prSet/>
      <dgm:spPr/>
      <dgm:t>
        <a:bodyPr/>
        <a:lstStyle/>
        <a:p>
          <a:endParaRPr lang="en-US"/>
        </a:p>
      </dgm:t>
    </dgm:pt>
    <dgm:pt modelId="{4DF56875-0AA0-44E8-82C0-D78FD465C3BF}">
      <dgm:prSet/>
      <dgm:spPr/>
      <dgm:t>
        <a:bodyPr/>
        <a:lstStyle/>
        <a:p>
          <a:pPr rtl="0"/>
          <a:endParaRPr lang="en-US" b="1" dirty="0"/>
        </a:p>
      </dgm:t>
    </dgm:pt>
    <dgm:pt modelId="{9A4AC25B-9B98-4FC2-A85B-257ED5ACD72A}" type="parTrans" cxnId="{9A15DBBA-CFD2-40BA-8970-9B15C42634F7}">
      <dgm:prSet/>
      <dgm:spPr/>
      <dgm:t>
        <a:bodyPr/>
        <a:lstStyle/>
        <a:p>
          <a:endParaRPr lang="en-US"/>
        </a:p>
      </dgm:t>
    </dgm:pt>
    <dgm:pt modelId="{89363B12-2FE1-4A69-9A39-A5C59561BD40}" type="sibTrans" cxnId="{9A15DBBA-CFD2-40BA-8970-9B15C42634F7}">
      <dgm:prSet/>
      <dgm:spPr/>
      <dgm:t>
        <a:bodyPr/>
        <a:lstStyle/>
        <a:p>
          <a:endParaRPr lang="en-US"/>
        </a:p>
      </dgm:t>
    </dgm:pt>
    <dgm:pt modelId="{76A88AC8-DAA1-48D5-B15E-E35B1AA10EC3}">
      <dgm:prSet/>
      <dgm:spPr/>
      <dgm:t>
        <a:bodyPr/>
        <a:lstStyle/>
        <a:p>
          <a:pPr rtl="0"/>
          <a:endParaRPr lang="en-US" b="1" dirty="0"/>
        </a:p>
      </dgm:t>
    </dgm:pt>
    <dgm:pt modelId="{B2210C57-54B1-40F5-A471-518EA0FB1A3E}" type="parTrans" cxnId="{FD5B7DB8-C34F-45E1-A222-6E6D1299F16E}">
      <dgm:prSet/>
      <dgm:spPr/>
      <dgm:t>
        <a:bodyPr/>
        <a:lstStyle/>
        <a:p>
          <a:endParaRPr lang="en-US"/>
        </a:p>
      </dgm:t>
    </dgm:pt>
    <dgm:pt modelId="{6FC45B10-0F77-4EDE-A1E5-EB54427BD231}" type="sibTrans" cxnId="{FD5B7DB8-C34F-45E1-A222-6E6D1299F16E}">
      <dgm:prSet/>
      <dgm:spPr/>
      <dgm:t>
        <a:bodyPr/>
        <a:lstStyle/>
        <a:p>
          <a:endParaRPr lang="en-US"/>
        </a:p>
      </dgm:t>
    </dgm:pt>
    <dgm:pt modelId="{F7AB2EBA-9E04-4453-BD6A-FCFEED92862B}">
      <dgm:prSet/>
      <dgm:spPr/>
      <dgm:t>
        <a:bodyPr/>
        <a:lstStyle/>
        <a:p>
          <a:pPr rtl="0"/>
          <a:endParaRPr lang="en-US" b="1" dirty="0"/>
        </a:p>
      </dgm:t>
    </dgm:pt>
    <dgm:pt modelId="{362DE23C-827D-4057-8CEC-DF481A31FA53}" type="parTrans" cxnId="{8F5EA640-1E22-4D9B-9663-6E50275C41B0}">
      <dgm:prSet/>
      <dgm:spPr/>
      <dgm:t>
        <a:bodyPr/>
        <a:lstStyle/>
        <a:p>
          <a:endParaRPr lang="en-US"/>
        </a:p>
      </dgm:t>
    </dgm:pt>
    <dgm:pt modelId="{75FBCB66-45DF-4604-9ABF-9E738CE20EC5}" type="sibTrans" cxnId="{8F5EA640-1E22-4D9B-9663-6E50275C41B0}">
      <dgm:prSet/>
      <dgm:spPr/>
      <dgm:t>
        <a:bodyPr/>
        <a:lstStyle/>
        <a:p>
          <a:endParaRPr lang="en-US"/>
        </a:p>
      </dgm:t>
    </dgm:pt>
    <dgm:pt modelId="{7A414E44-7AAC-48C2-BAE9-7C83E980189F}">
      <dgm:prSet/>
      <dgm:spPr/>
      <dgm:t>
        <a:bodyPr/>
        <a:lstStyle/>
        <a:p>
          <a:pPr rtl="0"/>
          <a:endParaRPr lang="es-ES" dirty="0"/>
        </a:p>
      </dgm:t>
    </dgm:pt>
    <dgm:pt modelId="{ED983E9F-7D2A-4AB4-BBE0-82FAE5831B3E}" type="parTrans" cxnId="{D99C7BE4-C16A-4266-A37C-89DCCD66A213}">
      <dgm:prSet/>
      <dgm:spPr/>
      <dgm:t>
        <a:bodyPr/>
        <a:lstStyle/>
        <a:p>
          <a:endParaRPr lang="en-US"/>
        </a:p>
      </dgm:t>
    </dgm:pt>
    <dgm:pt modelId="{53E75BE6-1050-45B9-82A7-8AE098BC4725}" type="sibTrans" cxnId="{D99C7BE4-C16A-4266-A37C-89DCCD66A213}">
      <dgm:prSet/>
      <dgm:spPr/>
      <dgm:t>
        <a:bodyPr/>
        <a:lstStyle/>
        <a:p>
          <a:endParaRPr lang="en-US"/>
        </a:p>
      </dgm:t>
    </dgm:pt>
    <dgm:pt modelId="{38220229-117B-463A-A783-FA1AF4D2F943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002060"/>
              </a:solidFill>
            </a:rPr>
            <a:t>Was born in 1999 at Caserta (Campania Region, Southern Italy)</a:t>
          </a:r>
        </a:p>
      </dgm:t>
    </dgm:pt>
    <dgm:pt modelId="{1C3DB59D-04D7-4311-8E3F-8DC2E7164EE6}" type="parTrans" cxnId="{D21A5A21-A630-42AA-ABD7-48304694A384}">
      <dgm:prSet/>
      <dgm:spPr/>
      <dgm:t>
        <a:bodyPr/>
        <a:lstStyle/>
        <a:p>
          <a:endParaRPr lang="en-US"/>
        </a:p>
      </dgm:t>
    </dgm:pt>
    <dgm:pt modelId="{0F343159-FF53-4354-BB20-6EADEB573129}" type="sibTrans" cxnId="{D21A5A21-A630-42AA-ABD7-48304694A384}">
      <dgm:prSet/>
      <dgm:spPr/>
      <dgm:t>
        <a:bodyPr/>
        <a:lstStyle/>
        <a:p>
          <a:endParaRPr lang="en-US"/>
        </a:p>
      </dgm:t>
    </dgm:pt>
    <dgm:pt modelId="{4754CD43-6B81-46C1-8BE2-D7FEB63CBE35}">
      <dgm:prSet custT="1"/>
      <dgm:spPr/>
      <dgm:t>
        <a:bodyPr/>
        <a:lstStyle/>
        <a:p>
          <a:pPr algn="l"/>
          <a:r>
            <a:rPr lang="en-US" sz="1800" b="1" dirty="0" smtClean="0">
              <a:solidFill>
                <a:srgbClr val="002060"/>
              </a:solidFill>
            </a:rPr>
            <a:t>Operates in Campania, at a National level, and in Europe</a:t>
          </a:r>
          <a:endParaRPr lang="en-US" sz="1800" dirty="0">
            <a:solidFill>
              <a:srgbClr val="002060"/>
            </a:solidFill>
          </a:endParaRPr>
        </a:p>
      </dgm:t>
    </dgm:pt>
    <dgm:pt modelId="{244CBD6C-5EC9-4FCF-A2BB-1BA364E559BD}" type="parTrans" cxnId="{F7C46425-BDC2-4B63-BF46-03ED83FCB996}">
      <dgm:prSet/>
      <dgm:spPr/>
      <dgm:t>
        <a:bodyPr/>
        <a:lstStyle/>
        <a:p>
          <a:endParaRPr lang="en-US"/>
        </a:p>
      </dgm:t>
    </dgm:pt>
    <dgm:pt modelId="{7DEB3DBD-6D3C-4CFD-A5B3-78DD0395431B}" type="sibTrans" cxnId="{F7C46425-BDC2-4B63-BF46-03ED83FCB996}">
      <dgm:prSet/>
      <dgm:spPr/>
      <dgm:t>
        <a:bodyPr/>
        <a:lstStyle/>
        <a:p>
          <a:endParaRPr lang="en-US"/>
        </a:p>
      </dgm:t>
    </dgm:pt>
    <dgm:pt modelId="{19FE99F5-EDBA-4B4D-BAB4-1913899A974F}">
      <dgm:prSet custT="1"/>
      <dgm:spPr/>
      <dgm:t>
        <a:bodyPr/>
        <a:lstStyle/>
        <a:p>
          <a:pPr algn="l"/>
          <a:r>
            <a:rPr lang="en-US" sz="1800" b="1" dirty="0" smtClean="0">
              <a:solidFill>
                <a:srgbClr val="002060"/>
              </a:solidFill>
            </a:rPr>
            <a:t>  - Young Adults</a:t>
          </a:r>
        </a:p>
      </dgm:t>
    </dgm:pt>
    <dgm:pt modelId="{DF32CEA5-A13A-4093-9D0C-C6247043414C}" type="parTrans" cxnId="{37E3B972-70F9-4D1C-8544-98FF3C8F57C5}">
      <dgm:prSet/>
      <dgm:spPr/>
      <dgm:t>
        <a:bodyPr/>
        <a:lstStyle/>
        <a:p>
          <a:endParaRPr lang="en-US"/>
        </a:p>
      </dgm:t>
    </dgm:pt>
    <dgm:pt modelId="{0E8D88A6-3635-431B-93F3-E02DAEAB8D69}" type="sibTrans" cxnId="{37E3B972-70F9-4D1C-8544-98FF3C8F57C5}">
      <dgm:prSet/>
      <dgm:spPr/>
      <dgm:t>
        <a:bodyPr/>
        <a:lstStyle/>
        <a:p>
          <a:endParaRPr lang="en-US"/>
        </a:p>
      </dgm:t>
    </dgm:pt>
    <dgm:pt modelId="{F8E4EB1C-CEAA-4F30-94FE-D42655E40C3E}">
      <dgm:prSet/>
      <dgm:spPr/>
      <dgm:t>
        <a:bodyPr/>
        <a:lstStyle/>
        <a:p>
          <a:endParaRPr lang="en-US" b="1" dirty="0" smtClean="0"/>
        </a:p>
      </dgm:t>
    </dgm:pt>
    <dgm:pt modelId="{2965AE8C-9A9F-4F5F-8064-D3AAE20FBABD}" type="parTrans" cxnId="{F1318610-9034-4216-8E5A-A41BE0CD8E44}">
      <dgm:prSet/>
      <dgm:spPr/>
      <dgm:t>
        <a:bodyPr/>
        <a:lstStyle/>
        <a:p>
          <a:endParaRPr lang="en-US"/>
        </a:p>
      </dgm:t>
    </dgm:pt>
    <dgm:pt modelId="{5FB72EA8-4C8B-4C49-AF18-C6CD88440ADF}" type="sibTrans" cxnId="{F1318610-9034-4216-8E5A-A41BE0CD8E44}">
      <dgm:prSet/>
      <dgm:spPr/>
      <dgm:t>
        <a:bodyPr/>
        <a:lstStyle/>
        <a:p>
          <a:endParaRPr lang="en-US"/>
        </a:p>
      </dgm:t>
    </dgm:pt>
    <dgm:pt modelId="{990E7DB9-7DCB-4508-8B62-415CAD96C602}">
      <dgm:prSet custT="1"/>
      <dgm:spPr/>
      <dgm:t>
        <a:bodyPr/>
        <a:lstStyle/>
        <a:p>
          <a:pPr algn="l" rtl="0"/>
          <a:r>
            <a:rPr lang="en-US" sz="1800" b="1" dirty="0" smtClean="0">
              <a:solidFill>
                <a:srgbClr val="002060"/>
              </a:solidFill>
            </a:rPr>
            <a:t>  - Parents and relatives</a:t>
          </a:r>
          <a:endParaRPr lang="en-US" sz="1800" b="1" dirty="0">
            <a:solidFill>
              <a:srgbClr val="002060"/>
            </a:solidFill>
          </a:endParaRPr>
        </a:p>
      </dgm:t>
    </dgm:pt>
    <dgm:pt modelId="{12424717-C31A-4294-B000-418BEF108C2B}" type="parTrans" cxnId="{5270349F-A508-4847-A110-24A32DF46F38}">
      <dgm:prSet/>
      <dgm:spPr/>
      <dgm:t>
        <a:bodyPr/>
        <a:lstStyle/>
        <a:p>
          <a:endParaRPr lang="en-US"/>
        </a:p>
      </dgm:t>
    </dgm:pt>
    <dgm:pt modelId="{5261A6BE-1E62-4866-9BEE-20C272E2D8C9}" type="sibTrans" cxnId="{5270349F-A508-4847-A110-24A32DF46F38}">
      <dgm:prSet/>
      <dgm:spPr/>
      <dgm:t>
        <a:bodyPr/>
        <a:lstStyle/>
        <a:p>
          <a:endParaRPr lang="en-US"/>
        </a:p>
      </dgm:t>
    </dgm:pt>
    <dgm:pt modelId="{9E4B7CFB-FFD5-4806-B2B8-C68075A5B44C}">
      <dgm:prSet/>
      <dgm:spPr/>
      <dgm:t>
        <a:bodyPr/>
        <a:lstStyle/>
        <a:p>
          <a:pPr rtl="0"/>
          <a:endParaRPr lang="en-US" b="1" dirty="0"/>
        </a:p>
      </dgm:t>
    </dgm:pt>
    <dgm:pt modelId="{AD4E7C14-03F9-4760-9B53-9076CC9396A3}" type="parTrans" cxnId="{9E606606-0BE7-48B7-AAC7-EF9E42E887C8}">
      <dgm:prSet/>
      <dgm:spPr/>
      <dgm:t>
        <a:bodyPr/>
        <a:lstStyle/>
        <a:p>
          <a:endParaRPr lang="en-US"/>
        </a:p>
      </dgm:t>
    </dgm:pt>
    <dgm:pt modelId="{040F096A-FBAA-48F3-BC14-B288273BB937}" type="sibTrans" cxnId="{9E606606-0BE7-48B7-AAC7-EF9E42E887C8}">
      <dgm:prSet/>
      <dgm:spPr/>
      <dgm:t>
        <a:bodyPr/>
        <a:lstStyle/>
        <a:p>
          <a:endParaRPr lang="en-US"/>
        </a:p>
      </dgm:t>
    </dgm:pt>
    <dgm:pt modelId="{4CC588AA-8ADA-42DA-9839-C4AE8BAAE745}" type="pres">
      <dgm:prSet presAssocID="{BB2D7265-CA41-473A-8BEA-64816BDF4B3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584A2C-A993-4091-AAEF-232F1B973DC6}" type="pres">
      <dgm:prSet presAssocID="{17D7D621-36AA-439E-B4D7-E846A1CBD0D9}" presName="circle1" presStyleLbl="node1" presStyleIdx="0" presStyleCnt="7"/>
      <dgm:spPr/>
    </dgm:pt>
    <dgm:pt modelId="{3B936680-7EF6-488C-9B8C-339E78D1910A}" type="pres">
      <dgm:prSet presAssocID="{17D7D621-36AA-439E-B4D7-E846A1CBD0D9}" presName="space" presStyleCnt="0"/>
      <dgm:spPr/>
    </dgm:pt>
    <dgm:pt modelId="{10D0B184-F195-434F-985E-8B36F1BDE330}" type="pres">
      <dgm:prSet presAssocID="{17D7D621-36AA-439E-B4D7-E846A1CBD0D9}" presName="rect1" presStyleLbl="alignAcc1" presStyleIdx="0" presStyleCnt="7" custLinFactNeighborX="3581" custLinFactNeighborY="-2129"/>
      <dgm:spPr/>
      <dgm:t>
        <a:bodyPr/>
        <a:lstStyle/>
        <a:p>
          <a:endParaRPr lang="en-US"/>
        </a:p>
      </dgm:t>
    </dgm:pt>
    <dgm:pt modelId="{96413F80-30CF-4E13-9F58-D142FD1087F2}" type="pres">
      <dgm:prSet presAssocID="{38220229-117B-463A-A783-FA1AF4D2F943}" presName="vertSpace2" presStyleLbl="node1" presStyleIdx="0" presStyleCnt="7"/>
      <dgm:spPr/>
    </dgm:pt>
    <dgm:pt modelId="{93225D67-F60C-41EC-9DDC-0E9C5DDACB6F}" type="pres">
      <dgm:prSet presAssocID="{38220229-117B-463A-A783-FA1AF4D2F943}" presName="circle2" presStyleLbl="node1" presStyleIdx="1" presStyleCnt="7"/>
      <dgm:spPr/>
    </dgm:pt>
    <dgm:pt modelId="{9D880238-15B8-4647-9407-4EB63BB99D18}" type="pres">
      <dgm:prSet presAssocID="{38220229-117B-463A-A783-FA1AF4D2F943}" presName="rect2" presStyleLbl="alignAcc1" presStyleIdx="1" presStyleCnt="7"/>
      <dgm:spPr/>
      <dgm:t>
        <a:bodyPr/>
        <a:lstStyle/>
        <a:p>
          <a:endParaRPr lang="en-US"/>
        </a:p>
      </dgm:t>
    </dgm:pt>
    <dgm:pt modelId="{D71D19E7-AA6E-4CBB-8889-8AAC4832DFC5}" type="pres">
      <dgm:prSet presAssocID="{4754CD43-6B81-46C1-8BE2-D7FEB63CBE35}" presName="vertSpace3" presStyleLbl="node1" presStyleIdx="1" presStyleCnt="7"/>
      <dgm:spPr/>
    </dgm:pt>
    <dgm:pt modelId="{26947EBE-90EF-4756-9FD3-969C151AE696}" type="pres">
      <dgm:prSet presAssocID="{4754CD43-6B81-46C1-8BE2-D7FEB63CBE35}" presName="circle3" presStyleLbl="node1" presStyleIdx="2" presStyleCnt="7"/>
      <dgm:spPr/>
    </dgm:pt>
    <dgm:pt modelId="{7BEA7948-6806-4E15-8C9B-DE78AC54EDE3}" type="pres">
      <dgm:prSet presAssocID="{4754CD43-6B81-46C1-8BE2-D7FEB63CBE35}" presName="rect3" presStyleLbl="alignAcc1" presStyleIdx="2" presStyleCnt="7"/>
      <dgm:spPr/>
      <dgm:t>
        <a:bodyPr/>
        <a:lstStyle/>
        <a:p>
          <a:endParaRPr lang="en-US"/>
        </a:p>
      </dgm:t>
    </dgm:pt>
    <dgm:pt modelId="{D8C0F9FC-70CE-46F9-B7D7-A208A45E27FE}" type="pres">
      <dgm:prSet presAssocID="{30CCF47E-9E8D-4603-BC56-AB597A269A47}" presName="vertSpace4" presStyleLbl="node1" presStyleIdx="2" presStyleCnt="7"/>
      <dgm:spPr/>
    </dgm:pt>
    <dgm:pt modelId="{4D950B16-A557-4D97-85BD-0A3EE4CF944E}" type="pres">
      <dgm:prSet presAssocID="{30CCF47E-9E8D-4603-BC56-AB597A269A47}" presName="circle4" presStyleLbl="node1" presStyleIdx="3" presStyleCnt="7"/>
      <dgm:spPr/>
    </dgm:pt>
    <dgm:pt modelId="{62C8AEB4-3B18-42EE-8B4F-5A1E5C53BE32}" type="pres">
      <dgm:prSet presAssocID="{30CCF47E-9E8D-4603-BC56-AB597A269A47}" presName="rect4" presStyleLbl="alignAcc1" presStyleIdx="3" presStyleCnt="7"/>
      <dgm:spPr/>
      <dgm:t>
        <a:bodyPr/>
        <a:lstStyle/>
        <a:p>
          <a:endParaRPr lang="en-US"/>
        </a:p>
      </dgm:t>
    </dgm:pt>
    <dgm:pt modelId="{6955E412-A7C7-4758-A94C-9C320F9FA25D}" type="pres">
      <dgm:prSet presAssocID="{19FE99F5-EDBA-4B4D-BAB4-1913899A974F}" presName="vertSpace5" presStyleLbl="node1" presStyleIdx="3" presStyleCnt="7"/>
      <dgm:spPr/>
    </dgm:pt>
    <dgm:pt modelId="{08756D55-D3F2-4754-BEE0-8A0E63E84224}" type="pres">
      <dgm:prSet presAssocID="{19FE99F5-EDBA-4B4D-BAB4-1913899A974F}" presName="circle5" presStyleLbl="node1" presStyleIdx="4" presStyleCnt="7"/>
      <dgm:spPr/>
    </dgm:pt>
    <dgm:pt modelId="{21460283-65D4-40F2-AC0B-9B3F6C3D8A94}" type="pres">
      <dgm:prSet presAssocID="{19FE99F5-EDBA-4B4D-BAB4-1913899A974F}" presName="rect5" presStyleLbl="alignAcc1" presStyleIdx="4" presStyleCnt="7"/>
      <dgm:spPr/>
      <dgm:t>
        <a:bodyPr/>
        <a:lstStyle/>
        <a:p>
          <a:endParaRPr lang="en-US"/>
        </a:p>
      </dgm:t>
    </dgm:pt>
    <dgm:pt modelId="{39C0127A-0BBA-409C-ABCF-D2F70006B8CC}" type="pres">
      <dgm:prSet presAssocID="{7021E46A-EF40-45A3-BEBE-67F5615F9340}" presName="vertSpace6" presStyleLbl="node1" presStyleIdx="4" presStyleCnt="7"/>
      <dgm:spPr/>
    </dgm:pt>
    <dgm:pt modelId="{F67DAC3A-50D1-456C-9023-3ED15481EF54}" type="pres">
      <dgm:prSet presAssocID="{7021E46A-EF40-45A3-BEBE-67F5615F9340}" presName="circle6" presStyleLbl="node1" presStyleIdx="5" presStyleCnt="7"/>
      <dgm:spPr/>
    </dgm:pt>
    <dgm:pt modelId="{371D8CF7-F724-4A02-8D17-C1E6F7426BC9}" type="pres">
      <dgm:prSet presAssocID="{7021E46A-EF40-45A3-BEBE-67F5615F9340}" presName="rect6" presStyleLbl="alignAcc1" presStyleIdx="5" presStyleCnt="7"/>
      <dgm:spPr/>
      <dgm:t>
        <a:bodyPr/>
        <a:lstStyle/>
        <a:p>
          <a:endParaRPr lang="en-US"/>
        </a:p>
      </dgm:t>
    </dgm:pt>
    <dgm:pt modelId="{5E7A396E-A9AF-4F4A-9123-927FED58A8CB}" type="pres">
      <dgm:prSet presAssocID="{990E7DB9-7DCB-4508-8B62-415CAD96C602}" presName="vertSpace7" presStyleLbl="node1" presStyleIdx="5" presStyleCnt="7"/>
      <dgm:spPr/>
    </dgm:pt>
    <dgm:pt modelId="{8145C54F-4925-463C-8DD9-57B77FBC3C5A}" type="pres">
      <dgm:prSet presAssocID="{990E7DB9-7DCB-4508-8B62-415CAD96C602}" presName="circle7" presStyleLbl="node1" presStyleIdx="6" presStyleCnt="7"/>
      <dgm:spPr/>
    </dgm:pt>
    <dgm:pt modelId="{1A3B03C9-E927-480A-9543-453C51D99C11}" type="pres">
      <dgm:prSet presAssocID="{990E7DB9-7DCB-4508-8B62-415CAD96C602}" presName="rect7" presStyleLbl="alignAcc1" presStyleIdx="6" presStyleCnt="7"/>
      <dgm:spPr/>
      <dgm:t>
        <a:bodyPr/>
        <a:lstStyle/>
        <a:p>
          <a:endParaRPr lang="en-US"/>
        </a:p>
      </dgm:t>
    </dgm:pt>
    <dgm:pt modelId="{29273FF2-CA51-49F4-A847-46908AD7FFBC}" type="pres">
      <dgm:prSet presAssocID="{17D7D621-36AA-439E-B4D7-E846A1CBD0D9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E1577-1B0D-439B-80E6-1921952AC6A0}" type="pres">
      <dgm:prSet presAssocID="{38220229-117B-463A-A783-FA1AF4D2F943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EBEA1-F499-4518-9149-8EB364E59805}" type="pres">
      <dgm:prSet presAssocID="{4754CD43-6B81-46C1-8BE2-D7FEB63CBE35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3F1E1-8021-476A-A664-0C1308E530D0}" type="pres">
      <dgm:prSet presAssocID="{30CCF47E-9E8D-4603-BC56-AB597A269A47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694BC-144D-4332-AB0E-6B5468900FC0}" type="pres">
      <dgm:prSet presAssocID="{19FE99F5-EDBA-4B4D-BAB4-1913899A974F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F84C63-0D9A-4B45-837B-F16BCF2CA3E5}" type="pres">
      <dgm:prSet presAssocID="{7021E46A-EF40-45A3-BEBE-67F5615F9340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F0CCC-3BC5-4F38-AD00-F3D41F7C9895}" type="pres">
      <dgm:prSet presAssocID="{990E7DB9-7DCB-4508-8B62-415CAD96C602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B7DB8-C34F-45E1-A222-6E6D1299F16E}" srcId="{BB2D7265-CA41-473A-8BEA-64816BDF4B34}" destId="{76A88AC8-DAA1-48D5-B15E-E35B1AA10EC3}" srcOrd="27" destOrd="0" parTransId="{B2210C57-54B1-40F5-A471-518EA0FB1A3E}" sibTransId="{6FC45B10-0F77-4EDE-A1E5-EB54427BD231}"/>
    <dgm:cxn modelId="{862ACC16-8445-46D5-BCBB-525BB70E3D80}" srcId="{BB2D7265-CA41-473A-8BEA-64816BDF4B34}" destId="{A2DB34AA-75B1-431A-883F-67040AE963ED}" srcOrd="9" destOrd="0" parTransId="{05383E72-5D2E-4B5F-B044-632923627BAF}" sibTransId="{FC212A27-F0DC-4E23-B7F4-FE3FF374B183}"/>
    <dgm:cxn modelId="{130D479A-A12A-49B6-B172-B0A6BA6918A6}" srcId="{BB2D7265-CA41-473A-8BEA-64816BDF4B34}" destId="{A0D04E0F-6B63-49D3-932C-9BA015F769F1}" srcOrd="20" destOrd="0" parTransId="{E20D85B6-430E-45F9-B514-74136CAE5BB9}" sibTransId="{8E0F0C38-AA3D-42B5-8F71-1CDECC7113CD}"/>
    <dgm:cxn modelId="{1B9AA4E2-A3CD-452E-9453-5F2F9881B8D1}" srcId="{BB2D7265-CA41-473A-8BEA-64816BDF4B34}" destId="{B8417AD7-C8EE-4BE4-8C59-337E1BD029B5}" srcOrd="22" destOrd="0" parTransId="{3A9A6C02-05BE-4D80-B054-3FA2E956ADAA}" sibTransId="{F29A550B-9024-4E0B-8F66-50C9245F0FD0}"/>
    <dgm:cxn modelId="{F85F89D4-1AA8-4F0B-A01A-E42881567BF9}" srcId="{BB2D7265-CA41-473A-8BEA-64816BDF4B34}" destId="{7021E46A-EF40-45A3-BEBE-67F5615F9340}" srcOrd="5" destOrd="0" parTransId="{53D1D5AB-6C3B-44F8-A29F-4FB9E49492B2}" sibTransId="{BF9BD044-90AD-48D1-9B1E-67E14B69A62C}"/>
    <dgm:cxn modelId="{513A7036-DA60-49BC-97BC-298F7871D9D0}" type="presOf" srcId="{30CCF47E-9E8D-4603-BC56-AB597A269A47}" destId="{62C8AEB4-3B18-42EE-8B4F-5A1E5C53BE32}" srcOrd="0" destOrd="0" presId="urn:microsoft.com/office/officeart/2005/8/layout/target3"/>
    <dgm:cxn modelId="{89289923-B171-47ED-8BFC-ABA680059FA4}" type="presOf" srcId="{990E7DB9-7DCB-4508-8B62-415CAD96C602}" destId="{1A3B03C9-E927-480A-9543-453C51D99C11}" srcOrd="0" destOrd="0" presId="urn:microsoft.com/office/officeart/2005/8/layout/target3"/>
    <dgm:cxn modelId="{B5853C2E-997C-4DAD-A163-BC50B352A587}" srcId="{BB2D7265-CA41-473A-8BEA-64816BDF4B34}" destId="{2809F012-21E8-494E-BBBC-D81AE4B0DEF1}" srcOrd="15" destOrd="0" parTransId="{80046FAE-D10E-4BF8-9B0E-94EE1A2E5F02}" sibTransId="{5D8E2506-28E5-4043-B174-56DBA2AD18FE}"/>
    <dgm:cxn modelId="{D21A5A21-A630-42AA-ABD7-48304694A384}" srcId="{BB2D7265-CA41-473A-8BEA-64816BDF4B34}" destId="{38220229-117B-463A-A783-FA1AF4D2F943}" srcOrd="1" destOrd="0" parTransId="{1C3DB59D-04D7-4311-8E3F-8DC2E7164EE6}" sibTransId="{0F343159-FF53-4354-BB20-6EADEB573129}"/>
    <dgm:cxn modelId="{7142CA65-FC28-478D-B7B7-2959E9158F5A}" type="presOf" srcId="{17D7D621-36AA-439E-B4D7-E846A1CBD0D9}" destId="{10D0B184-F195-434F-985E-8B36F1BDE330}" srcOrd="0" destOrd="0" presId="urn:microsoft.com/office/officeart/2005/8/layout/target3"/>
    <dgm:cxn modelId="{A1E08429-ABE4-447D-9D9D-E0CF6006F40F}" type="presOf" srcId="{4754CD43-6B81-46C1-8BE2-D7FEB63CBE35}" destId="{5F6EBEA1-F499-4518-9149-8EB364E59805}" srcOrd="1" destOrd="0" presId="urn:microsoft.com/office/officeart/2005/8/layout/target3"/>
    <dgm:cxn modelId="{8F5EA640-1E22-4D9B-9663-6E50275C41B0}" srcId="{BB2D7265-CA41-473A-8BEA-64816BDF4B34}" destId="{F7AB2EBA-9E04-4453-BD6A-FCFEED92862B}" srcOrd="28" destOrd="0" parTransId="{362DE23C-827D-4057-8CEC-DF481A31FA53}" sibTransId="{75FBCB66-45DF-4604-9ABF-9E738CE20EC5}"/>
    <dgm:cxn modelId="{D12BAAEB-C250-4B6D-8E5B-A127ED8B86E1}" srcId="{BB2D7265-CA41-473A-8BEA-64816BDF4B34}" destId="{574942AD-06AC-4297-B118-0F29027F072F}" srcOrd="14" destOrd="0" parTransId="{53997BDB-DDE4-4DA9-B37F-E000F36B6C37}" sibTransId="{13A1369F-0CBC-4E8D-821A-93D7D29C5FF9}"/>
    <dgm:cxn modelId="{37E3B972-70F9-4D1C-8544-98FF3C8F57C5}" srcId="{BB2D7265-CA41-473A-8BEA-64816BDF4B34}" destId="{19FE99F5-EDBA-4B4D-BAB4-1913899A974F}" srcOrd="4" destOrd="0" parTransId="{DF32CEA5-A13A-4093-9D0C-C6247043414C}" sibTransId="{0E8D88A6-3635-431B-93F3-E02DAEAB8D69}"/>
    <dgm:cxn modelId="{9E606606-0BE7-48B7-AAC7-EF9E42E887C8}" srcId="{BB2D7265-CA41-473A-8BEA-64816BDF4B34}" destId="{9E4B7CFB-FFD5-4806-B2B8-C68075A5B44C}" srcOrd="7" destOrd="0" parTransId="{AD4E7C14-03F9-4760-9B53-9076CC9396A3}" sibTransId="{040F096A-FBAA-48F3-BC14-B288273BB937}"/>
    <dgm:cxn modelId="{A52B8D5F-FA5B-4D2B-9EC2-AEC8449E7BE0}" srcId="{BB2D7265-CA41-473A-8BEA-64816BDF4B34}" destId="{94E01F30-EE15-4A93-8ECA-CF9E888FB300}" srcOrd="12" destOrd="0" parTransId="{8299367D-899F-46BC-8546-6AE0D1BCCB26}" sibTransId="{CE9C4552-F5EF-4AD7-AF80-4CEFBDF899DD}"/>
    <dgm:cxn modelId="{5270349F-A508-4847-A110-24A32DF46F38}" srcId="{BB2D7265-CA41-473A-8BEA-64816BDF4B34}" destId="{990E7DB9-7DCB-4508-8B62-415CAD96C602}" srcOrd="6" destOrd="0" parTransId="{12424717-C31A-4294-B000-418BEF108C2B}" sibTransId="{5261A6BE-1E62-4866-9BEE-20C272E2D8C9}"/>
    <dgm:cxn modelId="{F7C46425-BDC2-4B63-BF46-03ED83FCB996}" srcId="{BB2D7265-CA41-473A-8BEA-64816BDF4B34}" destId="{4754CD43-6B81-46C1-8BE2-D7FEB63CBE35}" srcOrd="2" destOrd="0" parTransId="{244CBD6C-5EC9-4FCF-A2BB-1BA364E559BD}" sibTransId="{7DEB3DBD-6D3C-4CFD-A5B3-78DD0395431B}"/>
    <dgm:cxn modelId="{89D9362B-01DE-442B-916A-0CE7C180FD86}" type="presOf" srcId="{4754CD43-6B81-46C1-8BE2-D7FEB63CBE35}" destId="{7BEA7948-6806-4E15-8C9B-DE78AC54EDE3}" srcOrd="0" destOrd="0" presId="urn:microsoft.com/office/officeart/2005/8/layout/target3"/>
    <dgm:cxn modelId="{F1318610-9034-4216-8E5A-A41BE0CD8E44}" srcId="{BB2D7265-CA41-473A-8BEA-64816BDF4B34}" destId="{F8E4EB1C-CEAA-4F30-94FE-D42655E40C3E}" srcOrd="8" destOrd="0" parTransId="{2965AE8C-9A9F-4F5F-8064-D3AAE20FBABD}" sibTransId="{5FB72EA8-4C8B-4C49-AF18-C6CD88440ADF}"/>
    <dgm:cxn modelId="{8C56E5E7-F84B-40FD-A7D3-19C252134B4E}" srcId="{BB2D7265-CA41-473A-8BEA-64816BDF4B34}" destId="{30CCF47E-9E8D-4603-BC56-AB597A269A47}" srcOrd="3" destOrd="0" parTransId="{29B9B74D-389F-459D-B027-45C1DCBAF14B}" sibTransId="{E32D92CB-50E9-4DAE-B972-8ABA2FA2BEBE}"/>
    <dgm:cxn modelId="{0FAD119C-EBE2-40DC-BEB8-DBD21D8D9E45}" type="presOf" srcId="{17D7D621-36AA-439E-B4D7-E846A1CBD0D9}" destId="{29273FF2-CA51-49F4-A847-46908AD7FFBC}" srcOrd="1" destOrd="0" presId="urn:microsoft.com/office/officeart/2005/8/layout/target3"/>
    <dgm:cxn modelId="{A96801D6-6A52-4F65-AE9A-132ADDAE78B5}" srcId="{BB2D7265-CA41-473A-8BEA-64816BDF4B34}" destId="{65673042-91B1-4F97-82CF-E8F548D04828}" srcOrd="19" destOrd="0" parTransId="{7567C0B3-1E8C-44FB-86D3-BA0EF91BF482}" sibTransId="{5B6B3E4B-A2E5-44DB-9B65-372658550002}"/>
    <dgm:cxn modelId="{906635E1-205C-4C8A-8181-5AEA9C30A060}" srcId="{BB2D7265-CA41-473A-8BEA-64816BDF4B34}" destId="{A9ACE796-637E-4CEC-A1C9-74A307B9891D}" srcOrd="11" destOrd="0" parTransId="{B287AFE0-3BBE-4E26-BD5B-7AC90348B88A}" sibTransId="{FC1B6CD9-1766-4B90-B305-663E827CE7E4}"/>
    <dgm:cxn modelId="{2B0AE67D-4027-4680-9D8E-AA8F57613C9D}" type="presOf" srcId="{38220229-117B-463A-A783-FA1AF4D2F943}" destId="{9D880238-15B8-4647-9407-4EB63BB99D18}" srcOrd="0" destOrd="0" presId="urn:microsoft.com/office/officeart/2005/8/layout/target3"/>
    <dgm:cxn modelId="{9A15DBBA-CFD2-40BA-8970-9B15C42634F7}" srcId="{BB2D7265-CA41-473A-8BEA-64816BDF4B34}" destId="{4DF56875-0AA0-44E8-82C0-D78FD465C3BF}" srcOrd="26" destOrd="0" parTransId="{9A4AC25B-9B98-4FC2-A85B-257ED5ACD72A}" sibTransId="{89363B12-2FE1-4A69-9A39-A5C59561BD40}"/>
    <dgm:cxn modelId="{589701DA-56B3-4D5A-A7E9-35C0594B5915}" srcId="{BB2D7265-CA41-473A-8BEA-64816BDF4B34}" destId="{C6567CB4-A4EE-4D5A-80DF-657AD91B9202}" srcOrd="23" destOrd="0" parTransId="{FA21BD45-D416-4108-83C2-03614E7658D1}" sibTransId="{479F4847-6BD8-44BD-9D59-64EFC0A62AA3}"/>
    <dgm:cxn modelId="{0A64C051-9B6C-4EA1-B730-23922043F994}" srcId="{BB2D7265-CA41-473A-8BEA-64816BDF4B34}" destId="{0D1D63E7-81D6-42B9-9911-95520A544403}" srcOrd="17" destOrd="0" parTransId="{E9DB47E4-75F7-4E12-AD77-C4E634BD6B33}" sibTransId="{89E5804C-DFC3-44A2-A484-5457EAB346FB}"/>
    <dgm:cxn modelId="{253B6D86-259A-4739-9C7E-4D01EE8D5698}" srcId="{BB2D7265-CA41-473A-8BEA-64816BDF4B34}" destId="{9CBA3B16-3C3A-4426-83F7-BC948B01F0D2}" srcOrd="24" destOrd="0" parTransId="{245B2AAC-8CF2-4F7E-B3FC-E6BEA5EA373B}" sibTransId="{43C702FE-8B87-4CC5-888F-C347E56555B9}"/>
    <dgm:cxn modelId="{66F556B3-245A-4885-A4FA-297288901FF4}" srcId="{BB2D7265-CA41-473A-8BEA-64816BDF4B34}" destId="{939DB373-9086-49B1-8507-DE69C30B69AA}" srcOrd="16" destOrd="0" parTransId="{5FE87A45-E0E6-451A-A41B-698547F3B3C8}" sibTransId="{191C7B14-611E-43AC-A1CE-7279C6CAB236}"/>
    <dgm:cxn modelId="{FEFF23CC-560F-4EA8-A5F0-952F539381A1}" type="presOf" srcId="{19FE99F5-EDBA-4B4D-BAB4-1913899A974F}" destId="{741694BC-144D-4332-AB0E-6B5468900FC0}" srcOrd="1" destOrd="0" presId="urn:microsoft.com/office/officeart/2005/8/layout/target3"/>
    <dgm:cxn modelId="{8E946DBB-EECC-4C64-B82C-ADD037FFAAAD}" type="presOf" srcId="{990E7DB9-7DCB-4508-8B62-415CAD96C602}" destId="{9CEF0CCC-3BC5-4F38-AD00-F3D41F7C9895}" srcOrd="1" destOrd="0" presId="urn:microsoft.com/office/officeart/2005/8/layout/target3"/>
    <dgm:cxn modelId="{242ED111-D675-400C-902A-C741D8791C6D}" srcId="{BB2D7265-CA41-473A-8BEA-64816BDF4B34}" destId="{3C77AFE4-7A1F-4F01-8B83-30D933DB55F1}" srcOrd="13" destOrd="0" parTransId="{20FF37F8-2C21-4527-9997-00E48F182B79}" sibTransId="{4F790493-45F1-40D3-A4BB-1B07A79D4CA1}"/>
    <dgm:cxn modelId="{01837D3E-EDE8-438A-B083-B8BA4101EF20}" srcId="{BB2D7265-CA41-473A-8BEA-64816BDF4B34}" destId="{4C6570A8-D254-41E2-9065-0943E66A9011}" srcOrd="21" destOrd="0" parTransId="{F29F9971-A976-4B4D-8CC6-8BEC9C84285D}" sibTransId="{1A4BF420-5A9A-479D-A653-86D587D1E780}"/>
    <dgm:cxn modelId="{27CD0944-7F83-4CCC-88A4-AA1A3DD8DFA2}" srcId="{BB2D7265-CA41-473A-8BEA-64816BDF4B34}" destId="{247197F3-BA28-4CC8-AA42-66B58E592CCE}" srcOrd="25" destOrd="0" parTransId="{200C5D39-E6B2-492D-8D4E-B05039C80BD4}" sibTransId="{3996CE02-C1B1-4376-B512-A1C760D8B510}"/>
    <dgm:cxn modelId="{13CE907D-F554-4606-B54E-36ACECDB6F41}" type="presOf" srcId="{7021E46A-EF40-45A3-BEBE-67F5615F9340}" destId="{EEF84C63-0D9A-4B45-837B-F16BCF2CA3E5}" srcOrd="1" destOrd="0" presId="urn:microsoft.com/office/officeart/2005/8/layout/target3"/>
    <dgm:cxn modelId="{6C66A9A7-005B-45D9-81B8-E6B4D83B1A7A}" type="presOf" srcId="{30CCF47E-9E8D-4603-BC56-AB597A269A47}" destId="{33E3F1E1-8021-476A-A664-0C1308E530D0}" srcOrd="1" destOrd="0" presId="urn:microsoft.com/office/officeart/2005/8/layout/target3"/>
    <dgm:cxn modelId="{E728BBEC-1188-4738-A3CF-36AF60456313}" type="presOf" srcId="{38220229-117B-463A-A783-FA1AF4D2F943}" destId="{3F1E1577-1B0D-439B-80E6-1921952AC6A0}" srcOrd="1" destOrd="0" presId="urn:microsoft.com/office/officeart/2005/8/layout/target3"/>
    <dgm:cxn modelId="{DF72C096-D6BA-46A0-A066-7D8EBD975E6F}" srcId="{BB2D7265-CA41-473A-8BEA-64816BDF4B34}" destId="{17D7D621-36AA-439E-B4D7-E846A1CBD0D9}" srcOrd="0" destOrd="0" parTransId="{D2BB67C3-4CE5-49FC-9FEF-94DB6B6C8D43}" sibTransId="{0D6A4EED-A396-45BF-B130-4684645F9750}"/>
    <dgm:cxn modelId="{315C1804-6385-440F-BE42-C7AD359A36B5}" srcId="{BB2D7265-CA41-473A-8BEA-64816BDF4B34}" destId="{1FC012C6-8E60-40FA-8C11-662821607CF3}" srcOrd="18" destOrd="0" parTransId="{18EC0A00-4E97-4F50-A48C-D7B3650CECD6}" sibTransId="{3833481C-EAC3-4836-A5F1-76DB1E86BE53}"/>
    <dgm:cxn modelId="{01B9D003-303B-4701-9739-DCB761F325AF}" type="presOf" srcId="{7021E46A-EF40-45A3-BEBE-67F5615F9340}" destId="{371D8CF7-F724-4A02-8D17-C1E6F7426BC9}" srcOrd="0" destOrd="0" presId="urn:microsoft.com/office/officeart/2005/8/layout/target3"/>
    <dgm:cxn modelId="{5F57A8EB-802D-4DE7-9EE6-25143D161110}" type="presOf" srcId="{BB2D7265-CA41-473A-8BEA-64816BDF4B34}" destId="{4CC588AA-8ADA-42DA-9839-C4AE8BAAE745}" srcOrd="0" destOrd="0" presId="urn:microsoft.com/office/officeart/2005/8/layout/target3"/>
    <dgm:cxn modelId="{8BF2C651-FF2E-4336-9D7D-C9F32091C246}" srcId="{BB2D7265-CA41-473A-8BEA-64816BDF4B34}" destId="{CBD1F246-9F5B-49EE-AB48-A987EA3C7639}" srcOrd="10" destOrd="0" parTransId="{8561635E-94A5-453D-8037-D35ECB72890A}" sibTransId="{7AEB6942-58B3-495A-B3E4-61B6F154C45E}"/>
    <dgm:cxn modelId="{C49DDAF3-5F84-4465-B165-1CE6CD4701E6}" type="presOf" srcId="{19FE99F5-EDBA-4B4D-BAB4-1913899A974F}" destId="{21460283-65D4-40F2-AC0B-9B3F6C3D8A94}" srcOrd="0" destOrd="0" presId="urn:microsoft.com/office/officeart/2005/8/layout/target3"/>
    <dgm:cxn modelId="{D99C7BE4-C16A-4266-A37C-89DCCD66A213}" srcId="{BB2D7265-CA41-473A-8BEA-64816BDF4B34}" destId="{7A414E44-7AAC-48C2-BAE9-7C83E980189F}" srcOrd="29" destOrd="0" parTransId="{ED983E9F-7D2A-4AB4-BBE0-82FAE5831B3E}" sibTransId="{53E75BE6-1050-45B9-82A7-8AE098BC4725}"/>
    <dgm:cxn modelId="{E4B681EF-9D24-4471-BE75-02036B0BC41F}" type="presParOf" srcId="{4CC588AA-8ADA-42DA-9839-C4AE8BAAE745}" destId="{E5584A2C-A993-4091-AAEF-232F1B973DC6}" srcOrd="0" destOrd="0" presId="urn:microsoft.com/office/officeart/2005/8/layout/target3"/>
    <dgm:cxn modelId="{29495C62-58BA-4983-A4E0-8A835C640099}" type="presParOf" srcId="{4CC588AA-8ADA-42DA-9839-C4AE8BAAE745}" destId="{3B936680-7EF6-488C-9B8C-339E78D1910A}" srcOrd="1" destOrd="0" presId="urn:microsoft.com/office/officeart/2005/8/layout/target3"/>
    <dgm:cxn modelId="{5F68B36E-DB0E-466A-8878-151E689B45D9}" type="presParOf" srcId="{4CC588AA-8ADA-42DA-9839-C4AE8BAAE745}" destId="{10D0B184-F195-434F-985E-8B36F1BDE330}" srcOrd="2" destOrd="0" presId="urn:microsoft.com/office/officeart/2005/8/layout/target3"/>
    <dgm:cxn modelId="{F151DD32-62E6-4501-A69F-F7E4DC16783A}" type="presParOf" srcId="{4CC588AA-8ADA-42DA-9839-C4AE8BAAE745}" destId="{96413F80-30CF-4E13-9F58-D142FD1087F2}" srcOrd="3" destOrd="0" presId="urn:microsoft.com/office/officeart/2005/8/layout/target3"/>
    <dgm:cxn modelId="{E317A659-7248-47F3-910C-52C7199E48BD}" type="presParOf" srcId="{4CC588AA-8ADA-42DA-9839-C4AE8BAAE745}" destId="{93225D67-F60C-41EC-9DDC-0E9C5DDACB6F}" srcOrd="4" destOrd="0" presId="urn:microsoft.com/office/officeart/2005/8/layout/target3"/>
    <dgm:cxn modelId="{43554E2A-1F7E-4336-8F15-D3FF4A075E7E}" type="presParOf" srcId="{4CC588AA-8ADA-42DA-9839-C4AE8BAAE745}" destId="{9D880238-15B8-4647-9407-4EB63BB99D18}" srcOrd="5" destOrd="0" presId="urn:microsoft.com/office/officeart/2005/8/layout/target3"/>
    <dgm:cxn modelId="{7B0CD03B-34C7-4F23-BCB4-A2E35D9CB118}" type="presParOf" srcId="{4CC588AA-8ADA-42DA-9839-C4AE8BAAE745}" destId="{D71D19E7-AA6E-4CBB-8889-8AAC4832DFC5}" srcOrd="6" destOrd="0" presId="urn:microsoft.com/office/officeart/2005/8/layout/target3"/>
    <dgm:cxn modelId="{EFB4E65C-640D-42C5-AB8E-3614C1A8F0E8}" type="presParOf" srcId="{4CC588AA-8ADA-42DA-9839-C4AE8BAAE745}" destId="{26947EBE-90EF-4756-9FD3-969C151AE696}" srcOrd="7" destOrd="0" presId="urn:microsoft.com/office/officeart/2005/8/layout/target3"/>
    <dgm:cxn modelId="{B4A7D01D-DECD-4B5B-B092-0ADB0F3E006A}" type="presParOf" srcId="{4CC588AA-8ADA-42DA-9839-C4AE8BAAE745}" destId="{7BEA7948-6806-4E15-8C9B-DE78AC54EDE3}" srcOrd="8" destOrd="0" presId="urn:microsoft.com/office/officeart/2005/8/layout/target3"/>
    <dgm:cxn modelId="{4775DD3D-7D65-4F3D-B97A-E0F4D70B4349}" type="presParOf" srcId="{4CC588AA-8ADA-42DA-9839-C4AE8BAAE745}" destId="{D8C0F9FC-70CE-46F9-B7D7-A208A45E27FE}" srcOrd="9" destOrd="0" presId="urn:microsoft.com/office/officeart/2005/8/layout/target3"/>
    <dgm:cxn modelId="{CC1FB979-4455-49B8-AA1F-86EEFBB72E31}" type="presParOf" srcId="{4CC588AA-8ADA-42DA-9839-C4AE8BAAE745}" destId="{4D950B16-A557-4D97-85BD-0A3EE4CF944E}" srcOrd="10" destOrd="0" presId="urn:microsoft.com/office/officeart/2005/8/layout/target3"/>
    <dgm:cxn modelId="{17948E75-CD0B-4946-89F9-3C328D4FC13E}" type="presParOf" srcId="{4CC588AA-8ADA-42DA-9839-C4AE8BAAE745}" destId="{62C8AEB4-3B18-42EE-8B4F-5A1E5C53BE32}" srcOrd="11" destOrd="0" presId="urn:microsoft.com/office/officeart/2005/8/layout/target3"/>
    <dgm:cxn modelId="{F0DCF6C7-9304-4B12-AFEF-C22C8CD037A0}" type="presParOf" srcId="{4CC588AA-8ADA-42DA-9839-C4AE8BAAE745}" destId="{6955E412-A7C7-4758-A94C-9C320F9FA25D}" srcOrd="12" destOrd="0" presId="urn:microsoft.com/office/officeart/2005/8/layout/target3"/>
    <dgm:cxn modelId="{BABD4D14-148A-4567-9263-AE393187FB12}" type="presParOf" srcId="{4CC588AA-8ADA-42DA-9839-C4AE8BAAE745}" destId="{08756D55-D3F2-4754-BEE0-8A0E63E84224}" srcOrd="13" destOrd="0" presId="urn:microsoft.com/office/officeart/2005/8/layout/target3"/>
    <dgm:cxn modelId="{1866ED72-3621-4F6E-B64E-4E9943D45FE0}" type="presParOf" srcId="{4CC588AA-8ADA-42DA-9839-C4AE8BAAE745}" destId="{21460283-65D4-40F2-AC0B-9B3F6C3D8A94}" srcOrd="14" destOrd="0" presId="urn:microsoft.com/office/officeart/2005/8/layout/target3"/>
    <dgm:cxn modelId="{D7AC9015-8A95-45E4-B894-346C8159657F}" type="presParOf" srcId="{4CC588AA-8ADA-42DA-9839-C4AE8BAAE745}" destId="{39C0127A-0BBA-409C-ABCF-D2F70006B8CC}" srcOrd="15" destOrd="0" presId="urn:microsoft.com/office/officeart/2005/8/layout/target3"/>
    <dgm:cxn modelId="{C395BC2D-B384-410E-B59C-B98127CAE368}" type="presParOf" srcId="{4CC588AA-8ADA-42DA-9839-C4AE8BAAE745}" destId="{F67DAC3A-50D1-456C-9023-3ED15481EF54}" srcOrd="16" destOrd="0" presId="urn:microsoft.com/office/officeart/2005/8/layout/target3"/>
    <dgm:cxn modelId="{43622F85-A010-446F-AB8F-CA7FCE4DC6EC}" type="presParOf" srcId="{4CC588AA-8ADA-42DA-9839-C4AE8BAAE745}" destId="{371D8CF7-F724-4A02-8D17-C1E6F7426BC9}" srcOrd="17" destOrd="0" presId="urn:microsoft.com/office/officeart/2005/8/layout/target3"/>
    <dgm:cxn modelId="{467901B8-CFC8-453D-8D67-C4A9F64A0CAD}" type="presParOf" srcId="{4CC588AA-8ADA-42DA-9839-C4AE8BAAE745}" destId="{5E7A396E-A9AF-4F4A-9123-927FED58A8CB}" srcOrd="18" destOrd="0" presId="urn:microsoft.com/office/officeart/2005/8/layout/target3"/>
    <dgm:cxn modelId="{427584CA-2DA9-40CC-8AC1-835012AE4191}" type="presParOf" srcId="{4CC588AA-8ADA-42DA-9839-C4AE8BAAE745}" destId="{8145C54F-4925-463C-8DD9-57B77FBC3C5A}" srcOrd="19" destOrd="0" presId="urn:microsoft.com/office/officeart/2005/8/layout/target3"/>
    <dgm:cxn modelId="{EBFAFA02-DC00-4ED6-B1BA-AF02BA0241A8}" type="presParOf" srcId="{4CC588AA-8ADA-42DA-9839-C4AE8BAAE745}" destId="{1A3B03C9-E927-480A-9543-453C51D99C11}" srcOrd="20" destOrd="0" presId="urn:microsoft.com/office/officeart/2005/8/layout/target3"/>
    <dgm:cxn modelId="{E49E8F4A-DB52-4F6D-9B9B-9D7A7CC967FB}" type="presParOf" srcId="{4CC588AA-8ADA-42DA-9839-C4AE8BAAE745}" destId="{29273FF2-CA51-49F4-A847-46908AD7FFBC}" srcOrd="21" destOrd="0" presId="urn:microsoft.com/office/officeart/2005/8/layout/target3"/>
    <dgm:cxn modelId="{E9077D04-8A1D-429F-ACA2-C84A9779FDF3}" type="presParOf" srcId="{4CC588AA-8ADA-42DA-9839-C4AE8BAAE745}" destId="{3F1E1577-1B0D-439B-80E6-1921952AC6A0}" srcOrd="22" destOrd="0" presId="urn:microsoft.com/office/officeart/2005/8/layout/target3"/>
    <dgm:cxn modelId="{9F794AF3-9FDD-4144-BB61-83F712E66E8E}" type="presParOf" srcId="{4CC588AA-8ADA-42DA-9839-C4AE8BAAE745}" destId="{5F6EBEA1-F499-4518-9149-8EB364E59805}" srcOrd="23" destOrd="0" presId="urn:microsoft.com/office/officeart/2005/8/layout/target3"/>
    <dgm:cxn modelId="{3DA089E5-DCCD-4FAF-B4D9-B09136BF35D4}" type="presParOf" srcId="{4CC588AA-8ADA-42DA-9839-C4AE8BAAE745}" destId="{33E3F1E1-8021-476A-A664-0C1308E530D0}" srcOrd="24" destOrd="0" presId="urn:microsoft.com/office/officeart/2005/8/layout/target3"/>
    <dgm:cxn modelId="{1BC628F4-9E79-4B84-9732-EDE97476297B}" type="presParOf" srcId="{4CC588AA-8ADA-42DA-9839-C4AE8BAAE745}" destId="{741694BC-144D-4332-AB0E-6B5468900FC0}" srcOrd="25" destOrd="0" presId="urn:microsoft.com/office/officeart/2005/8/layout/target3"/>
    <dgm:cxn modelId="{43D6087F-2805-4B63-8B68-6E6104185CD0}" type="presParOf" srcId="{4CC588AA-8ADA-42DA-9839-C4AE8BAAE745}" destId="{EEF84C63-0D9A-4B45-837B-F16BCF2CA3E5}" srcOrd="26" destOrd="0" presId="urn:microsoft.com/office/officeart/2005/8/layout/target3"/>
    <dgm:cxn modelId="{0D8E7919-AD9F-4137-80AB-8C422FF6C917}" type="presParOf" srcId="{4CC588AA-8ADA-42DA-9839-C4AE8BAAE745}" destId="{9CEF0CCC-3BC5-4F38-AD00-F3D41F7C9895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2D7265-CA41-473A-8BEA-64816BDF4B3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D7D621-36AA-439E-B4D7-E846A1CBD0D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002060"/>
              </a:solidFill>
            </a:rPr>
            <a:t>The sustained Young adults are:</a:t>
          </a:r>
          <a:endParaRPr lang="en-US" sz="2000" b="1" dirty="0">
            <a:solidFill>
              <a:srgbClr val="002060"/>
            </a:solidFill>
          </a:endParaRPr>
        </a:p>
      </dgm:t>
    </dgm:pt>
    <dgm:pt modelId="{D2BB67C3-4CE5-49FC-9FEF-94DB6B6C8D43}" type="parTrans" cxnId="{DF72C096-D6BA-46A0-A066-7D8EBD975E6F}">
      <dgm:prSet/>
      <dgm:spPr/>
      <dgm:t>
        <a:bodyPr/>
        <a:lstStyle/>
        <a:p>
          <a:endParaRPr lang="en-US"/>
        </a:p>
      </dgm:t>
    </dgm:pt>
    <dgm:pt modelId="{0D6A4EED-A396-45BF-B130-4684645F9750}" type="sibTrans" cxnId="{DF72C096-D6BA-46A0-A066-7D8EBD975E6F}">
      <dgm:prSet/>
      <dgm:spPr/>
      <dgm:t>
        <a:bodyPr/>
        <a:lstStyle/>
        <a:p>
          <a:endParaRPr lang="en-US"/>
        </a:p>
      </dgm:t>
    </dgm:pt>
    <dgm:pt modelId="{30CCF47E-9E8D-4603-BC56-AB597A269A47}">
      <dgm:prSet custT="1"/>
      <dgm:spPr/>
      <dgm:t>
        <a:bodyPr/>
        <a:lstStyle/>
        <a:p>
          <a:pPr algn="l" rtl="0"/>
          <a:r>
            <a:rPr lang="en-US" sz="1600" b="1" dirty="0" smtClean="0">
              <a:solidFill>
                <a:srgbClr val="002060"/>
              </a:solidFill>
            </a:rPr>
            <a:t>NEET generation and early school leavers</a:t>
          </a:r>
          <a:endParaRPr lang="en-US" sz="1600" b="1" dirty="0">
            <a:solidFill>
              <a:srgbClr val="002060"/>
            </a:solidFill>
          </a:endParaRPr>
        </a:p>
      </dgm:t>
    </dgm:pt>
    <dgm:pt modelId="{29B9B74D-389F-459D-B027-45C1DCBAF14B}" type="parTrans" cxnId="{8C56E5E7-F84B-40FD-A7D3-19C252134B4E}">
      <dgm:prSet/>
      <dgm:spPr/>
      <dgm:t>
        <a:bodyPr/>
        <a:lstStyle/>
        <a:p>
          <a:endParaRPr lang="en-US"/>
        </a:p>
      </dgm:t>
    </dgm:pt>
    <dgm:pt modelId="{E32D92CB-50E9-4DAE-B972-8ABA2FA2BEBE}" type="sibTrans" cxnId="{8C56E5E7-F84B-40FD-A7D3-19C252134B4E}">
      <dgm:prSet/>
      <dgm:spPr/>
      <dgm:t>
        <a:bodyPr/>
        <a:lstStyle/>
        <a:p>
          <a:endParaRPr lang="en-US"/>
        </a:p>
      </dgm:t>
    </dgm:pt>
    <dgm:pt modelId="{7021E46A-EF40-45A3-BEBE-67F5615F9340}">
      <dgm:prSet/>
      <dgm:spPr/>
      <dgm:t>
        <a:bodyPr/>
        <a:lstStyle/>
        <a:p>
          <a:pPr rtl="0"/>
          <a:endParaRPr lang="en-US" b="1" dirty="0"/>
        </a:p>
      </dgm:t>
    </dgm:pt>
    <dgm:pt modelId="{53D1D5AB-6C3B-44F8-A29F-4FB9E49492B2}" type="parTrans" cxnId="{F85F89D4-1AA8-4F0B-A01A-E42881567BF9}">
      <dgm:prSet/>
      <dgm:spPr/>
      <dgm:t>
        <a:bodyPr/>
        <a:lstStyle/>
        <a:p>
          <a:endParaRPr lang="en-US"/>
        </a:p>
      </dgm:t>
    </dgm:pt>
    <dgm:pt modelId="{BF9BD044-90AD-48D1-9B1E-67E14B69A62C}" type="sibTrans" cxnId="{F85F89D4-1AA8-4F0B-A01A-E42881567BF9}">
      <dgm:prSet/>
      <dgm:spPr/>
      <dgm:t>
        <a:bodyPr/>
        <a:lstStyle/>
        <a:p>
          <a:endParaRPr lang="en-US"/>
        </a:p>
      </dgm:t>
    </dgm:pt>
    <dgm:pt modelId="{A2DB34AA-75B1-431A-883F-67040AE963ED}">
      <dgm:prSet/>
      <dgm:spPr/>
      <dgm:t>
        <a:bodyPr/>
        <a:lstStyle/>
        <a:p>
          <a:pPr rtl="0"/>
          <a:endParaRPr lang="en-US" b="1" dirty="0"/>
        </a:p>
      </dgm:t>
    </dgm:pt>
    <dgm:pt modelId="{05383E72-5D2E-4B5F-B044-632923627BAF}" type="parTrans" cxnId="{862ACC16-8445-46D5-BCBB-525BB70E3D80}">
      <dgm:prSet/>
      <dgm:spPr/>
      <dgm:t>
        <a:bodyPr/>
        <a:lstStyle/>
        <a:p>
          <a:endParaRPr lang="en-US"/>
        </a:p>
      </dgm:t>
    </dgm:pt>
    <dgm:pt modelId="{FC212A27-F0DC-4E23-B7F4-FE3FF374B183}" type="sibTrans" cxnId="{862ACC16-8445-46D5-BCBB-525BB70E3D80}">
      <dgm:prSet/>
      <dgm:spPr/>
      <dgm:t>
        <a:bodyPr/>
        <a:lstStyle/>
        <a:p>
          <a:endParaRPr lang="en-US"/>
        </a:p>
      </dgm:t>
    </dgm:pt>
    <dgm:pt modelId="{CBD1F246-9F5B-49EE-AB48-A987EA3C7639}">
      <dgm:prSet/>
      <dgm:spPr/>
      <dgm:t>
        <a:bodyPr/>
        <a:lstStyle/>
        <a:p>
          <a:pPr rtl="0"/>
          <a:endParaRPr lang="en-US" b="1" dirty="0"/>
        </a:p>
      </dgm:t>
    </dgm:pt>
    <dgm:pt modelId="{8561635E-94A5-453D-8037-D35ECB72890A}" type="parTrans" cxnId="{8BF2C651-FF2E-4336-9D7D-C9F32091C246}">
      <dgm:prSet/>
      <dgm:spPr/>
      <dgm:t>
        <a:bodyPr/>
        <a:lstStyle/>
        <a:p>
          <a:endParaRPr lang="en-US"/>
        </a:p>
      </dgm:t>
    </dgm:pt>
    <dgm:pt modelId="{7AEB6942-58B3-495A-B3E4-61B6F154C45E}" type="sibTrans" cxnId="{8BF2C651-FF2E-4336-9D7D-C9F32091C246}">
      <dgm:prSet/>
      <dgm:spPr/>
      <dgm:t>
        <a:bodyPr/>
        <a:lstStyle/>
        <a:p>
          <a:endParaRPr lang="en-US"/>
        </a:p>
      </dgm:t>
    </dgm:pt>
    <dgm:pt modelId="{A9ACE796-637E-4CEC-A1C9-74A307B9891D}">
      <dgm:prSet/>
      <dgm:spPr/>
      <dgm:t>
        <a:bodyPr/>
        <a:lstStyle/>
        <a:p>
          <a:pPr rtl="0"/>
          <a:endParaRPr lang="en-US" b="1" dirty="0"/>
        </a:p>
      </dgm:t>
    </dgm:pt>
    <dgm:pt modelId="{B287AFE0-3BBE-4E26-BD5B-7AC90348B88A}" type="parTrans" cxnId="{906635E1-205C-4C8A-8181-5AEA9C30A060}">
      <dgm:prSet/>
      <dgm:spPr/>
      <dgm:t>
        <a:bodyPr/>
        <a:lstStyle/>
        <a:p>
          <a:endParaRPr lang="en-US"/>
        </a:p>
      </dgm:t>
    </dgm:pt>
    <dgm:pt modelId="{FC1B6CD9-1766-4B90-B305-663E827CE7E4}" type="sibTrans" cxnId="{906635E1-205C-4C8A-8181-5AEA9C30A060}">
      <dgm:prSet/>
      <dgm:spPr/>
      <dgm:t>
        <a:bodyPr/>
        <a:lstStyle/>
        <a:p>
          <a:endParaRPr lang="en-US"/>
        </a:p>
      </dgm:t>
    </dgm:pt>
    <dgm:pt modelId="{94E01F30-EE15-4A93-8ECA-CF9E888FB300}">
      <dgm:prSet/>
      <dgm:spPr/>
      <dgm:t>
        <a:bodyPr/>
        <a:lstStyle/>
        <a:p>
          <a:pPr rtl="0"/>
          <a:endParaRPr lang="en-US" b="1" dirty="0"/>
        </a:p>
      </dgm:t>
    </dgm:pt>
    <dgm:pt modelId="{8299367D-899F-46BC-8546-6AE0D1BCCB26}" type="parTrans" cxnId="{A52B8D5F-FA5B-4D2B-9EC2-AEC8449E7BE0}">
      <dgm:prSet/>
      <dgm:spPr/>
      <dgm:t>
        <a:bodyPr/>
        <a:lstStyle/>
        <a:p>
          <a:endParaRPr lang="en-US"/>
        </a:p>
      </dgm:t>
    </dgm:pt>
    <dgm:pt modelId="{CE9C4552-F5EF-4AD7-AF80-4CEFBDF899DD}" type="sibTrans" cxnId="{A52B8D5F-FA5B-4D2B-9EC2-AEC8449E7BE0}">
      <dgm:prSet/>
      <dgm:spPr/>
      <dgm:t>
        <a:bodyPr/>
        <a:lstStyle/>
        <a:p>
          <a:endParaRPr lang="en-US"/>
        </a:p>
      </dgm:t>
    </dgm:pt>
    <dgm:pt modelId="{3C77AFE4-7A1F-4F01-8B83-30D933DB55F1}">
      <dgm:prSet/>
      <dgm:spPr/>
      <dgm:t>
        <a:bodyPr/>
        <a:lstStyle/>
        <a:p>
          <a:pPr rtl="0"/>
          <a:endParaRPr lang="en-US" b="1" dirty="0"/>
        </a:p>
      </dgm:t>
    </dgm:pt>
    <dgm:pt modelId="{20FF37F8-2C21-4527-9997-00E48F182B79}" type="parTrans" cxnId="{242ED111-D675-400C-902A-C741D8791C6D}">
      <dgm:prSet/>
      <dgm:spPr/>
      <dgm:t>
        <a:bodyPr/>
        <a:lstStyle/>
        <a:p>
          <a:endParaRPr lang="en-US"/>
        </a:p>
      </dgm:t>
    </dgm:pt>
    <dgm:pt modelId="{4F790493-45F1-40D3-A4BB-1B07A79D4CA1}" type="sibTrans" cxnId="{242ED111-D675-400C-902A-C741D8791C6D}">
      <dgm:prSet/>
      <dgm:spPr/>
      <dgm:t>
        <a:bodyPr/>
        <a:lstStyle/>
        <a:p>
          <a:endParaRPr lang="en-US"/>
        </a:p>
      </dgm:t>
    </dgm:pt>
    <dgm:pt modelId="{574942AD-06AC-4297-B118-0F29027F072F}">
      <dgm:prSet/>
      <dgm:spPr/>
      <dgm:t>
        <a:bodyPr/>
        <a:lstStyle/>
        <a:p>
          <a:pPr rtl="0"/>
          <a:endParaRPr lang="en-US" b="1" dirty="0"/>
        </a:p>
      </dgm:t>
    </dgm:pt>
    <dgm:pt modelId="{53997BDB-DDE4-4DA9-B37F-E000F36B6C37}" type="parTrans" cxnId="{D12BAAEB-C250-4B6D-8E5B-A127ED8B86E1}">
      <dgm:prSet/>
      <dgm:spPr/>
      <dgm:t>
        <a:bodyPr/>
        <a:lstStyle/>
        <a:p>
          <a:endParaRPr lang="en-US"/>
        </a:p>
      </dgm:t>
    </dgm:pt>
    <dgm:pt modelId="{13A1369F-0CBC-4E8D-821A-93D7D29C5FF9}" type="sibTrans" cxnId="{D12BAAEB-C250-4B6D-8E5B-A127ED8B86E1}">
      <dgm:prSet/>
      <dgm:spPr/>
      <dgm:t>
        <a:bodyPr/>
        <a:lstStyle/>
        <a:p>
          <a:endParaRPr lang="en-US"/>
        </a:p>
      </dgm:t>
    </dgm:pt>
    <dgm:pt modelId="{2809F012-21E8-494E-BBBC-D81AE4B0DEF1}">
      <dgm:prSet/>
      <dgm:spPr/>
      <dgm:t>
        <a:bodyPr/>
        <a:lstStyle/>
        <a:p>
          <a:pPr rtl="0"/>
          <a:endParaRPr lang="en-US" b="1" dirty="0"/>
        </a:p>
      </dgm:t>
    </dgm:pt>
    <dgm:pt modelId="{80046FAE-D10E-4BF8-9B0E-94EE1A2E5F02}" type="parTrans" cxnId="{B5853C2E-997C-4DAD-A163-BC50B352A587}">
      <dgm:prSet/>
      <dgm:spPr/>
      <dgm:t>
        <a:bodyPr/>
        <a:lstStyle/>
        <a:p>
          <a:endParaRPr lang="en-US"/>
        </a:p>
      </dgm:t>
    </dgm:pt>
    <dgm:pt modelId="{5D8E2506-28E5-4043-B174-56DBA2AD18FE}" type="sibTrans" cxnId="{B5853C2E-997C-4DAD-A163-BC50B352A587}">
      <dgm:prSet/>
      <dgm:spPr/>
      <dgm:t>
        <a:bodyPr/>
        <a:lstStyle/>
        <a:p>
          <a:endParaRPr lang="en-US"/>
        </a:p>
      </dgm:t>
    </dgm:pt>
    <dgm:pt modelId="{939DB373-9086-49B1-8507-DE69C30B69AA}">
      <dgm:prSet/>
      <dgm:spPr/>
      <dgm:t>
        <a:bodyPr/>
        <a:lstStyle/>
        <a:p>
          <a:pPr rtl="0"/>
          <a:endParaRPr lang="en-US" b="1" dirty="0"/>
        </a:p>
      </dgm:t>
    </dgm:pt>
    <dgm:pt modelId="{5FE87A45-E0E6-451A-A41B-698547F3B3C8}" type="parTrans" cxnId="{66F556B3-245A-4885-A4FA-297288901FF4}">
      <dgm:prSet/>
      <dgm:spPr/>
      <dgm:t>
        <a:bodyPr/>
        <a:lstStyle/>
        <a:p>
          <a:endParaRPr lang="en-US"/>
        </a:p>
      </dgm:t>
    </dgm:pt>
    <dgm:pt modelId="{191C7B14-611E-43AC-A1CE-7279C6CAB236}" type="sibTrans" cxnId="{66F556B3-245A-4885-A4FA-297288901FF4}">
      <dgm:prSet/>
      <dgm:spPr/>
      <dgm:t>
        <a:bodyPr/>
        <a:lstStyle/>
        <a:p>
          <a:endParaRPr lang="en-US"/>
        </a:p>
      </dgm:t>
    </dgm:pt>
    <dgm:pt modelId="{0D1D63E7-81D6-42B9-9911-95520A544403}">
      <dgm:prSet/>
      <dgm:spPr/>
      <dgm:t>
        <a:bodyPr/>
        <a:lstStyle/>
        <a:p>
          <a:pPr rtl="0"/>
          <a:endParaRPr lang="en-US" b="1" dirty="0"/>
        </a:p>
      </dgm:t>
    </dgm:pt>
    <dgm:pt modelId="{E9DB47E4-75F7-4E12-AD77-C4E634BD6B33}" type="parTrans" cxnId="{0A64C051-9B6C-4EA1-B730-23922043F994}">
      <dgm:prSet/>
      <dgm:spPr/>
      <dgm:t>
        <a:bodyPr/>
        <a:lstStyle/>
        <a:p>
          <a:endParaRPr lang="en-US"/>
        </a:p>
      </dgm:t>
    </dgm:pt>
    <dgm:pt modelId="{89E5804C-DFC3-44A2-A484-5457EAB346FB}" type="sibTrans" cxnId="{0A64C051-9B6C-4EA1-B730-23922043F994}">
      <dgm:prSet/>
      <dgm:spPr/>
      <dgm:t>
        <a:bodyPr/>
        <a:lstStyle/>
        <a:p>
          <a:endParaRPr lang="en-US"/>
        </a:p>
      </dgm:t>
    </dgm:pt>
    <dgm:pt modelId="{1FC012C6-8E60-40FA-8C11-662821607CF3}">
      <dgm:prSet/>
      <dgm:spPr/>
      <dgm:t>
        <a:bodyPr/>
        <a:lstStyle/>
        <a:p>
          <a:pPr rtl="0"/>
          <a:endParaRPr lang="en-US" b="1" dirty="0"/>
        </a:p>
      </dgm:t>
    </dgm:pt>
    <dgm:pt modelId="{18EC0A00-4E97-4F50-A48C-D7B3650CECD6}" type="parTrans" cxnId="{315C1804-6385-440F-BE42-C7AD359A36B5}">
      <dgm:prSet/>
      <dgm:spPr/>
      <dgm:t>
        <a:bodyPr/>
        <a:lstStyle/>
        <a:p>
          <a:endParaRPr lang="en-US"/>
        </a:p>
      </dgm:t>
    </dgm:pt>
    <dgm:pt modelId="{3833481C-EAC3-4836-A5F1-76DB1E86BE53}" type="sibTrans" cxnId="{315C1804-6385-440F-BE42-C7AD359A36B5}">
      <dgm:prSet/>
      <dgm:spPr/>
      <dgm:t>
        <a:bodyPr/>
        <a:lstStyle/>
        <a:p>
          <a:endParaRPr lang="en-US"/>
        </a:p>
      </dgm:t>
    </dgm:pt>
    <dgm:pt modelId="{65673042-91B1-4F97-82CF-E8F548D04828}">
      <dgm:prSet/>
      <dgm:spPr/>
      <dgm:t>
        <a:bodyPr/>
        <a:lstStyle/>
        <a:p>
          <a:pPr rtl="0"/>
          <a:endParaRPr lang="en-US" b="1" dirty="0"/>
        </a:p>
      </dgm:t>
    </dgm:pt>
    <dgm:pt modelId="{7567C0B3-1E8C-44FB-86D3-BA0EF91BF482}" type="parTrans" cxnId="{A96801D6-6A52-4F65-AE9A-132ADDAE78B5}">
      <dgm:prSet/>
      <dgm:spPr/>
      <dgm:t>
        <a:bodyPr/>
        <a:lstStyle/>
        <a:p>
          <a:endParaRPr lang="en-US"/>
        </a:p>
      </dgm:t>
    </dgm:pt>
    <dgm:pt modelId="{5B6B3E4B-A2E5-44DB-9B65-372658550002}" type="sibTrans" cxnId="{A96801D6-6A52-4F65-AE9A-132ADDAE78B5}">
      <dgm:prSet/>
      <dgm:spPr/>
      <dgm:t>
        <a:bodyPr/>
        <a:lstStyle/>
        <a:p>
          <a:endParaRPr lang="en-US"/>
        </a:p>
      </dgm:t>
    </dgm:pt>
    <dgm:pt modelId="{A0D04E0F-6B63-49D3-932C-9BA015F769F1}">
      <dgm:prSet/>
      <dgm:spPr/>
      <dgm:t>
        <a:bodyPr/>
        <a:lstStyle/>
        <a:p>
          <a:pPr rtl="0"/>
          <a:endParaRPr lang="en-US" b="1" dirty="0"/>
        </a:p>
      </dgm:t>
    </dgm:pt>
    <dgm:pt modelId="{E20D85B6-430E-45F9-B514-74136CAE5BB9}" type="parTrans" cxnId="{130D479A-A12A-49B6-B172-B0A6BA6918A6}">
      <dgm:prSet/>
      <dgm:spPr/>
      <dgm:t>
        <a:bodyPr/>
        <a:lstStyle/>
        <a:p>
          <a:endParaRPr lang="en-US"/>
        </a:p>
      </dgm:t>
    </dgm:pt>
    <dgm:pt modelId="{8E0F0C38-AA3D-42B5-8F71-1CDECC7113CD}" type="sibTrans" cxnId="{130D479A-A12A-49B6-B172-B0A6BA6918A6}">
      <dgm:prSet/>
      <dgm:spPr/>
      <dgm:t>
        <a:bodyPr/>
        <a:lstStyle/>
        <a:p>
          <a:endParaRPr lang="en-US"/>
        </a:p>
      </dgm:t>
    </dgm:pt>
    <dgm:pt modelId="{4C6570A8-D254-41E2-9065-0943E66A9011}">
      <dgm:prSet/>
      <dgm:spPr/>
      <dgm:t>
        <a:bodyPr/>
        <a:lstStyle/>
        <a:p>
          <a:pPr rtl="0"/>
          <a:endParaRPr lang="en-US" b="1" dirty="0"/>
        </a:p>
      </dgm:t>
    </dgm:pt>
    <dgm:pt modelId="{F29F9971-A976-4B4D-8CC6-8BEC9C84285D}" type="parTrans" cxnId="{01837D3E-EDE8-438A-B083-B8BA4101EF20}">
      <dgm:prSet/>
      <dgm:spPr/>
      <dgm:t>
        <a:bodyPr/>
        <a:lstStyle/>
        <a:p>
          <a:endParaRPr lang="en-US"/>
        </a:p>
      </dgm:t>
    </dgm:pt>
    <dgm:pt modelId="{1A4BF420-5A9A-479D-A653-86D587D1E780}" type="sibTrans" cxnId="{01837D3E-EDE8-438A-B083-B8BA4101EF20}">
      <dgm:prSet/>
      <dgm:spPr/>
      <dgm:t>
        <a:bodyPr/>
        <a:lstStyle/>
        <a:p>
          <a:endParaRPr lang="en-US"/>
        </a:p>
      </dgm:t>
    </dgm:pt>
    <dgm:pt modelId="{B8417AD7-C8EE-4BE4-8C59-337E1BD029B5}">
      <dgm:prSet/>
      <dgm:spPr/>
      <dgm:t>
        <a:bodyPr/>
        <a:lstStyle/>
        <a:p>
          <a:pPr rtl="0"/>
          <a:endParaRPr lang="en-US" b="1" dirty="0"/>
        </a:p>
      </dgm:t>
    </dgm:pt>
    <dgm:pt modelId="{3A9A6C02-05BE-4D80-B054-3FA2E956ADAA}" type="parTrans" cxnId="{1B9AA4E2-A3CD-452E-9453-5F2F9881B8D1}">
      <dgm:prSet/>
      <dgm:spPr/>
      <dgm:t>
        <a:bodyPr/>
        <a:lstStyle/>
        <a:p>
          <a:endParaRPr lang="en-US"/>
        </a:p>
      </dgm:t>
    </dgm:pt>
    <dgm:pt modelId="{F29A550B-9024-4E0B-8F66-50C9245F0FD0}" type="sibTrans" cxnId="{1B9AA4E2-A3CD-452E-9453-5F2F9881B8D1}">
      <dgm:prSet/>
      <dgm:spPr/>
      <dgm:t>
        <a:bodyPr/>
        <a:lstStyle/>
        <a:p>
          <a:endParaRPr lang="en-US"/>
        </a:p>
      </dgm:t>
    </dgm:pt>
    <dgm:pt modelId="{C6567CB4-A4EE-4D5A-80DF-657AD91B9202}">
      <dgm:prSet/>
      <dgm:spPr/>
      <dgm:t>
        <a:bodyPr/>
        <a:lstStyle/>
        <a:p>
          <a:pPr rtl="0"/>
          <a:endParaRPr lang="en-US" b="1" dirty="0"/>
        </a:p>
      </dgm:t>
    </dgm:pt>
    <dgm:pt modelId="{FA21BD45-D416-4108-83C2-03614E7658D1}" type="parTrans" cxnId="{589701DA-56B3-4D5A-A7E9-35C0594B5915}">
      <dgm:prSet/>
      <dgm:spPr/>
      <dgm:t>
        <a:bodyPr/>
        <a:lstStyle/>
        <a:p>
          <a:endParaRPr lang="en-US"/>
        </a:p>
      </dgm:t>
    </dgm:pt>
    <dgm:pt modelId="{479F4847-6BD8-44BD-9D59-64EFC0A62AA3}" type="sibTrans" cxnId="{589701DA-56B3-4D5A-A7E9-35C0594B5915}">
      <dgm:prSet/>
      <dgm:spPr/>
      <dgm:t>
        <a:bodyPr/>
        <a:lstStyle/>
        <a:p>
          <a:endParaRPr lang="en-US"/>
        </a:p>
      </dgm:t>
    </dgm:pt>
    <dgm:pt modelId="{9CBA3B16-3C3A-4426-83F7-BC948B01F0D2}">
      <dgm:prSet/>
      <dgm:spPr/>
      <dgm:t>
        <a:bodyPr/>
        <a:lstStyle/>
        <a:p>
          <a:pPr rtl="0"/>
          <a:endParaRPr lang="en-US" b="1" dirty="0"/>
        </a:p>
      </dgm:t>
    </dgm:pt>
    <dgm:pt modelId="{245B2AAC-8CF2-4F7E-B3FC-E6BEA5EA373B}" type="parTrans" cxnId="{253B6D86-259A-4739-9C7E-4D01EE8D5698}">
      <dgm:prSet/>
      <dgm:spPr/>
      <dgm:t>
        <a:bodyPr/>
        <a:lstStyle/>
        <a:p>
          <a:endParaRPr lang="en-US"/>
        </a:p>
      </dgm:t>
    </dgm:pt>
    <dgm:pt modelId="{43C702FE-8B87-4CC5-888F-C347E56555B9}" type="sibTrans" cxnId="{253B6D86-259A-4739-9C7E-4D01EE8D5698}">
      <dgm:prSet/>
      <dgm:spPr/>
      <dgm:t>
        <a:bodyPr/>
        <a:lstStyle/>
        <a:p>
          <a:endParaRPr lang="en-US"/>
        </a:p>
      </dgm:t>
    </dgm:pt>
    <dgm:pt modelId="{247197F3-BA28-4CC8-AA42-66B58E592CCE}">
      <dgm:prSet/>
      <dgm:spPr/>
      <dgm:t>
        <a:bodyPr/>
        <a:lstStyle/>
        <a:p>
          <a:pPr rtl="0"/>
          <a:endParaRPr lang="en-US" b="1" dirty="0"/>
        </a:p>
      </dgm:t>
    </dgm:pt>
    <dgm:pt modelId="{200C5D39-E6B2-492D-8D4E-B05039C80BD4}" type="parTrans" cxnId="{27CD0944-7F83-4CCC-88A4-AA1A3DD8DFA2}">
      <dgm:prSet/>
      <dgm:spPr/>
      <dgm:t>
        <a:bodyPr/>
        <a:lstStyle/>
        <a:p>
          <a:endParaRPr lang="en-US"/>
        </a:p>
      </dgm:t>
    </dgm:pt>
    <dgm:pt modelId="{3996CE02-C1B1-4376-B512-A1C760D8B510}" type="sibTrans" cxnId="{27CD0944-7F83-4CCC-88A4-AA1A3DD8DFA2}">
      <dgm:prSet/>
      <dgm:spPr/>
      <dgm:t>
        <a:bodyPr/>
        <a:lstStyle/>
        <a:p>
          <a:endParaRPr lang="en-US"/>
        </a:p>
      </dgm:t>
    </dgm:pt>
    <dgm:pt modelId="{4DF56875-0AA0-44E8-82C0-D78FD465C3BF}">
      <dgm:prSet/>
      <dgm:spPr/>
      <dgm:t>
        <a:bodyPr/>
        <a:lstStyle/>
        <a:p>
          <a:pPr rtl="0"/>
          <a:endParaRPr lang="en-US" b="1" dirty="0"/>
        </a:p>
      </dgm:t>
    </dgm:pt>
    <dgm:pt modelId="{9A4AC25B-9B98-4FC2-A85B-257ED5ACD72A}" type="parTrans" cxnId="{9A15DBBA-CFD2-40BA-8970-9B15C42634F7}">
      <dgm:prSet/>
      <dgm:spPr/>
      <dgm:t>
        <a:bodyPr/>
        <a:lstStyle/>
        <a:p>
          <a:endParaRPr lang="en-US"/>
        </a:p>
      </dgm:t>
    </dgm:pt>
    <dgm:pt modelId="{89363B12-2FE1-4A69-9A39-A5C59561BD40}" type="sibTrans" cxnId="{9A15DBBA-CFD2-40BA-8970-9B15C42634F7}">
      <dgm:prSet/>
      <dgm:spPr/>
      <dgm:t>
        <a:bodyPr/>
        <a:lstStyle/>
        <a:p>
          <a:endParaRPr lang="en-US"/>
        </a:p>
      </dgm:t>
    </dgm:pt>
    <dgm:pt modelId="{76A88AC8-DAA1-48D5-B15E-E35B1AA10EC3}">
      <dgm:prSet/>
      <dgm:spPr/>
      <dgm:t>
        <a:bodyPr/>
        <a:lstStyle/>
        <a:p>
          <a:pPr rtl="0"/>
          <a:endParaRPr lang="en-US" b="1" dirty="0"/>
        </a:p>
      </dgm:t>
    </dgm:pt>
    <dgm:pt modelId="{B2210C57-54B1-40F5-A471-518EA0FB1A3E}" type="parTrans" cxnId="{FD5B7DB8-C34F-45E1-A222-6E6D1299F16E}">
      <dgm:prSet/>
      <dgm:spPr/>
      <dgm:t>
        <a:bodyPr/>
        <a:lstStyle/>
        <a:p>
          <a:endParaRPr lang="en-US"/>
        </a:p>
      </dgm:t>
    </dgm:pt>
    <dgm:pt modelId="{6FC45B10-0F77-4EDE-A1E5-EB54427BD231}" type="sibTrans" cxnId="{FD5B7DB8-C34F-45E1-A222-6E6D1299F16E}">
      <dgm:prSet/>
      <dgm:spPr/>
      <dgm:t>
        <a:bodyPr/>
        <a:lstStyle/>
        <a:p>
          <a:endParaRPr lang="en-US"/>
        </a:p>
      </dgm:t>
    </dgm:pt>
    <dgm:pt modelId="{F7AB2EBA-9E04-4453-BD6A-FCFEED92862B}">
      <dgm:prSet/>
      <dgm:spPr/>
      <dgm:t>
        <a:bodyPr/>
        <a:lstStyle/>
        <a:p>
          <a:pPr rtl="0"/>
          <a:endParaRPr lang="en-US" b="1" dirty="0"/>
        </a:p>
      </dgm:t>
    </dgm:pt>
    <dgm:pt modelId="{362DE23C-827D-4057-8CEC-DF481A31FA53}" type="parTrans" cxnId="{8F5EA640-1E22-4D9B-9663-6E50275C41B0}">
      <dgm:prSet/>
      <dgm:spPr/>
      <dgm:t>
        <a:bodyPr/>
        <a:lstStyle/>
        <a:p>
          <a:endParaRPr lang="en-US"/>
        </a:p>
      </dgm:t>
    </dgm:pt>
    <dgm:pt modelId="{75FBCB66-45DF-4604-9ABF-9E738CE20EC5}" type="sibTrans" cxnId="{8F5EA640-1E22-4D9B-9663-6E50275C41B0}">
      <dgm:prSet/>
      <dgm:spPr/>
      <dgm:t>
        <a:bodyPr/>
        <a:lstStyle/>
        <a:p>
          <a:endParaRPr lang="en-US"/>
        </a:p>
      </dgm:t>
    </dgm:pt>
    <dgm:pt modelId="{7A414E44-7AAC-48C2-BAE9-7C83E980189F}">
      <dgm:prSet/>
      <dgm:spPr/>
      <dgm:t>
        <a:bodyPr/>
        <a:lstStyle/>
        <a:p>
          <a:endParaRPr lang="en-US"/>
        </a:p>
      </dgm:t>
    </dgm:pt>
    <dgm:pt modelId="{ED983E9F-7D2A-4AB4-BBE0-82FAE5831B3E}" type="parTrans" cxnId="{D99C7BE4-C16A-4266-A37C-89DCCD66A213}">
      <dgm:prSet/>
      <dgm:spPr/>
      <dgm:t>
        <a:bodyPr/>
        <a:lstStyle/>
        <a:p>
          <a:endParaRPr lang="en-US"/>
        </a:p>
      </dgm:t>
    </dgm:pt>
    <dgm:pt modelId="{53E75BE6-1050-45B9-82A7-8AE098BC4725}" type="sibTrans" cxnId="{D99C7BE4-C16A-4266-A37C-89DCCD66A213}">
      <dgm:prSet/>
      <dgm:spPr/>
      <dgm:t>
        <a:bodyPr/>
        <a:lstStyle/>
        <a:p>
          <a:endParaRPr lang="en-US"/>
        </a:p>
      </dgm:t>
    </dgm:pt>
    <dgm:pt modelId="{D04449C9-B617-4F67-B25F-0E166404F75D}">
      <dgm:prSet/>
      <dgm:spPr/>
      <dgm:t>
        <a:bodyPr/>
        <a:lstStyle/>
        <a:p>
          <a:pPr rtl="0"/>
          <a:endParaRPr lang="en-US" b="1" dirty="0"/>
        </a:p>
      </dgm:t>
    </dgm:pt>
    <dgm:pt modelId="{167F3DEC-7F02-4513-9864-43EF445E4279}" type="parTrans" cxnId="{3E85DEED-6563-43A0-906A-7219039BF558}">
      <dgm:prSet/>
      <dgm:spPr/>
      <dgm:t>
        <a:bodyPr/>
        <a:lstStyle/>
        <a:p>
          <a:endParaRPr lang="en-US"/>
        </a:p>
      </dgm:t>
    </dgm:pt>
    <dgm:pt modelId="{00BBA327-E1F9-402F-A06D-B175F86BAF3B}" type="sibTrans" cxnId="{3E85DEED-6563-43A0-906A-7219039BF558}">
      <dgm:prSet/>
      <dgm:spPr/>
      <dgm:t>
        <a:bodyPr/>
        <a:lstStyle/>
        <a:p>
          <a:endParaRPr lang="en-US"/>
        </a:p>
      </dgm:t>
    </dgm:pt>
    <dgm:pt modelId="{0AA6EFED-08A1-41AF-857C-C6CF656F5CA0}">
      <dgm:prSet/>
      <dgm:spPr/>
      <dgm:t>
        <a:bodyPr/>
        <a:lstStyle/>
        <a:p>
          <a:endParaRPr lang="en-US"/>
        </a:p>
      </dgm:t>
    </dgm:pt>
    <dgm:pt modelId="{974B084A-78B6-4224-A533-AEDAF4F0C9E9}" type="parTrans" cxnId="{6CECDDDE-E721-4439-83F7-8A0C91DBF76A}">
      <dgm:prSet/>
      <dgm:spPr/>
      <dgm:t>
        <a:bodyPr/>
        <a:lstStyle/>
        <a:p>
          <a:endParaRPr lang="en-US"/>
        </a:p>
      </dgm:t>
    </dgm:pt>
    <dgm:pt modelId="{F6864350-42AC-4C0A-A5EC-B74026E74482}" type="sibTrans" cxnId="{6CECDDDE-E721-4439-83F7-8A0C91DBF76A}">
      <dgm:prSet/>
      <dgm:spPr/>
      <dgm:t>
        <a:bodyPr/>
        <a:lstStyle/>
        <a:p>
          <a:endParaRPr lang="en-US"/>
        </a:p>
      </dgm:t>
    </dgm:pt>
    <dgm:pt modelId="{5AC308E5-FDBD-4A9E-8331-9B0452F1D5A2}">
      <dgm:prSet/>
      <dgm:spPr/>
      <dgm:t>
        <a:bodyPr/>
        <a:lstStyle/>
        <a:p>
          <a:endParaRPr lang="en-US"/>
        </a:p>
      </dgm:t>
    </dgm:pt>
    <dgm:pt modelId="{BD94AC9D-14A3-47A2-8C09-6CF52257219B}" type="parTrans" cxnId="{1FCCEAAF-F8FB-4221-B2BC-A5849C3E0487}">
      <dgm:prSet/>
      <dgm:spPr/>
      <dgm:t>
        <a:bodyPr/>
        <a:lstStyle/>
        <a:p>
          <a:endParaRPr lang="en-US"/>
        </a:p>
      </dgm:t>
    </dgm:pt>
    <dgm:pt modelId="{B1E9BEED-17D6-455A-BBA4-E9689698B001}" type="sibTrans" cxnId="{1FCCEAAF-F8FB-4221-B2BC-A5849C3E0487}">
      <dgm:prSet/>
      <dgm:spPr/>
      <dgm:t>
        <a:bodyPr/>
        <a:lstStyle/>
        <a:p>
          <a:endParaRPr lang="en-US"/>
        </a:p>
      </dgm:t>
    </dgm:pt>
    <dgm:pt modelId="{4D4C7303-FE2F-4387-B51A-AF0221E912B5}">
      <dgm:prSet/>
      <dgm:spPr/>
      <dgm:t>
        <a:bodyPr/>
        <a:lstStyle/>
        <a:p>
          <a:pPr rtl="0"/>
          <a:endParaRPr lang="en-US" b="1" dirty="0"/>
        </a:p>
      </dgm:t>
    </dgm:pt>
    <dgm:pt modelId="{5ABD25EC-9F11-4D52-BBF5-7C84FF0B82FD}" type="parTrans" cxnId="{9BB354E1-E480-4BAE-8B5E-5E06ECA74241}">
      <dgm:prSet/>
      <dgm:spPr/>
      <dgm:t>
        <a:bodyPr/>
        <a:lstStyle/>
        <a:p>
          <a:endParaRPr lang="en-US"/>
        </a:p>
      </dgm:t>
    </dgm:pt>
    <dgm:pt modelId="{90B0A465-EACE-4DE5-A35A-45B261C0A702}" type="sibTrans" cxnId="{9BB354E1-E480-4BAE-8B5E-5E06ECA74241}">
      <dgm:prSet/>
      <dgm:spPr/>
      <dgm:t>
        <a:bodyPr/>
        <a:lstStyle/>
        <a:p>
          <a:endParaRPr lang="en-US"/>
        </a:p>
      </dgm:t>
    </dgm:pt>
    <dgm:pt modelId="{A24FB8F9-E277-49CA-BB52-675BF7F90C6E}">
      <dgm:prSet/>
      <dgm:spPr/>
      <dgm:t>
        <a:bodyPr/>
        <a:lstStyle/>
        <a:p>
          <a:endParaRPr lang="en-US"/>
        </a:p>
      </dgm:t>
    </dgm:pt>
    <dgm:pt modelId="{F976D234-38B9-4665-9A36-EA172CD9BB7B}" type="parTrans" cxnId="{BEB06559-12D8-401E-ADB4-F9EE10FC9EAD}">
      <dgm:prSet/>
      <dgm:spPr/>
      <dgm:t>
        <a:bodyPr/>
        <a:lstStyle/>
        <a:p>
          <a:endParaRPr lang="en-US"/>
        </a:p>
      </dgm:t>
    </dgm:pt>
    <dgm:pt modelId="{AC6C5452-423C-4773-A7F3-0BCC65E446F9}" type="sibTrans" cxnId="{BEB06559-12D8-401E-ADB4-F9EE10FC9EAD}">
      <dgm:prSet/>
      <dgm:spPr/>
      <dgm:t>
        <a:bodyPr/>
        <a:lstStyle/>
        <a:p>
          <a:endParaRPr lang="en-US"/>
        </a:p>
      </dgm:t>
    </dgm:pt>
    <dgm:pt modelId="{B352F985-A449-48E1-90D2-BF6EB60AE38F}">
      <dgm:prSet/>
      <dgm:spPr/>
      <dgm:t>
        <a:bodyPr/>
        <a:lstStyle/>
        <a:p>
          <a:pPr rtl="0"/>
          <a:endParaRPr lang="en-US" b="1" dirty="0"/>
        </a:p>
      </dgm:t>
    </dgm:pt>
    <dgm:pt modelId="{C1D95182-0829-4936-90F3-225CAB1D88D7}" type="parTrans" cxnId="{9A2E59A3-1A46-4FEB-B023-9BEFCE716D1A}">
      <dgm:prSet/>
      <dgm:spPr/>
      <dgm:t>
        <a:bodyPr/>
        <a:lstStyle/>
        <a:p>
          <a:endParaRPr lang="en-US"/>
        </a:p>
      </dgm:t>
    </dgm:pt>
    <dgm:pt modelId="{0A611221-9AB2-4D67-934D-24C82806C709}" type="sibTrans" cxnId="{9A2E59A3-1A46-4FEB-B023-9BEFCE716D1A}">
      <dgm:prSet/>
      <dgm:spPr/>
      <dgm:t>
        <a:bodyPr/>
        <a:lstStyle/>
        <a:p>
          <a:endParaRPr lang="en-US"/>
        </a:p>
      </dgm:t>
    </dgm:pt>
    <dgm:pt modelId="{657FC465-6CA1-43CE-A0FC-9C0B288ABE65}">
      <dgm:prSet/>
      <dgm:spPr/>
      <dgm:t>
        <a:bodyPr/>
        <a:lstStyle/>
        <a:p>
          <a:endParaRPr lang="en-US"/>
        </a:p>
      </dgm:t>
    </dgm:pt>
    <dgm:pt modelId="{55B70285-DB7B-4722-BC62-364854777318}" type="parTrans" cxnId="{0E784A0B-AD46-4C30-8E4D-03E0411E302B}">
      <dgm:prSet/>
      <dgm:spPr/>
      <dgm:t>
        <a:bodyPr/>
        <a:lstStyle/>
        <a:p>
          <a:endParaRPr lang="en-US"/>
        </a:p>
      </dgm:t>
    </dgm:pt>
    <dgm:pt modelId="{F450670E-0F09-4946-806E-CEFE335FAB0C}" type="sibTrans" cxnId="{0E784A0B-AD46-4C30-8E4D-03E0411E302B}">
      <dgm:prSet/>
      <dgm:spPr/>
      <dgm:t>
        <a:bodyPr/>
        <a:lstStyle/>
        <a:p>
          <a:endParaRPr lang="en-US"/>
        </a:p>
      </dgm:t>
    </dgm:pt>
    <dgm:pt modelId="{345284DF-D53F-4B38-BC71-087AFBA30BC3}">
      <dgm:prSet/>
      <dgm:spPr/>
      <dgm:t>
        <a:bodyPr/>
        <a:lstStyle/>
        <a:p>
          <a:endParaRPr lang="en-US"/>
        </a:p>
      </dgm:t>
    </dgm:pt>
    <dgm:pt modelId="{76308D88-1D7D-4DAC-ABC7-239E70B46C17}" type="parTrans" cxnId="{CE3CE498-414E-436D-97D6-0FDD3C49C696}">
      <dgm:prSet/>
      <dgm:spPr/>
      <dgm:t>
        <a:bodyPr/>
        <a:lstStyle/>
        <a:p>
          <a:endParaRPr lang="en-US"/>
        </a:p>
      </dgm:t>
    </dgm:pt>
    <dgm:pt modelId="{DBE83579-27A1-49E9-BA34-619F7F46646C}" type="sibTrans" cxnId="{CE3CE498-414E-436D-97D6-0FDD3C49C696}">
      <dgm:prSet/>
      <dgm:spPr/>
      <dgm:t>
        <a:bodyPr/>
        <a:lstStyle/>
        <a:p>
          <a:endParaRPr lang="en-US"/>
        </a:p>
      </dgm:t>
    </dgm:pt>
    <dgm:pt modelId="{A0919791-523A-481E-8E99-707273AD1C60}">
      <dgm:prSet/>
      <dgm:spPr/>
      <dgm:t>
        <a:bodyPr/>
        <a:lstStyle/>
        <a:p>
          <a:endParaRPr lang="en-US"/>
        </a:p>
      </dgm:t>
    </dgm:pt>
    <dgm:pt modelId="{4B2E26DD-25BC-47AE-88BE-6DBC495E533D}" type="parTrans" cxnId="{BF8FD6A2-8221-4901-A2BC-A605B95A6CEA}">
      <dgm:prSet/>
      <dgm:spPr/>
      <dgm:t>
        <a:bodyPr/>
        <a:lstStyle/>
        <a:p>
          <a:endParaRPr lang="en-US"/>
        </a:p>
      </dgm:t>
    </dgm:pt>
    <dgm:pt modelId="{8FA25D69-5632-46DD-A957-BBE0F4D77D60}" type="sibTrans" cxnId="{BF8FD6A2-8221-4901-A2BC-A605B95A6CEA}">
      <dgm:prSet/>
      <dgm:spPr/>
      <dgm:t>
        <a:bodyPr/>
        <a:lstStyle/>
        <a:p>
          <a:endParaRPr lang="en-US"/>
        </a:p>
      </dgm:t>
    </dgm:pt>
    <dgm:pt modelId="{85FECF32-D30A-4A6A-A283-7C15CC65D2EF}">
      <dgm:prSet/>
      <dgm:spPr/>
      <dgm:t>
        <a:bodyPr/>
        <a:lstStyle/>
        <a:p>
          <a:endParaRPr lang="en-US"/>
        </a:p>
      </dgm:t>
    </dgm:pt>
    <dgm:pt modelId="{DB3B799C-2973-4C7C-A1CC-F8724EC17150}" type="parTrans" cxnId="{6CFCB2C5-61D4-42C1-B6A1-A2381BA20A0D}">
      <dgm:prSet/>
      <dgm:spPr/>
      <dgm:t>
        <a:bodyPr/>
        <a:lstStyle/>
        <a:p>
          <a:endParaRPr lang="en-US"/>
        </a:p>
      </dgm:t>
    </dgm:pt>
    <dgm:pt modelId="{506C6B40-1753-4A13-8675-134295CA4BA4}" type="sibTrans" cxnId="{6CFCB2C5-61D4-42C1-B6A1-A2381BA20A0D}">
      <dgm:prSet/>
      <dgm:spPr/>
      <dgm:t>
        <a:bodyPr/>
        <a:lstStyle/>
        <a:p>
          <a:endParaRPr lang="en-US"/>
        </a:p>
      </dgm:t>
    </dgm:pt>
    <dgm:pt modelId="{77C46343-C485-48BA-9849-0499041DD37E}">
      <dgm:prSet/>
      <dgm:spPr/>
      <dgm:t>
        <a:bodyPr/>
        <a:lstStyle/>
        <a:p>
          <a:endParaRPr lang="en-US"/>
        </a:p>
      </dgm:t>
    </dgm:pt>
    <dgm:pt modelId="{D9BDEC7C-1FD1-4089-8BA2-C9ACECE04507}" type="parTrans" cxnId="{B31B6C5E-4080-4FF0-9347-B413547C86E0}">
      <dgm:prSet/>
      <dgm:spPr/>
      <dgm:t>
        <a:bodyPr/>
        <a:lstStyle/>
        <a:p>
          <a:endParaRPr lang="en-US"/>
        </a:p>
      </dgm:t>
    </dgm:pt>
    <dgm:pt modelId="{5E5E2102-A4BB-42CF-9C03-D251A0BD77FD}" type="sibTrans" cxnId="{B31B6C5E-4080-4FF0-9347-B413547C86E0}">
      <dgm:prSet/>
      <dgm:spPr/>
      <dgm:t>
        <a:bodyPr/>
        <a:lstStyle/>
        <a:p>
          <a:endParaRPr lang="en-US"/>
        </a:p>
      </dgm:t>
    </dgm:pt>
    <dgm:pt modelId="{BEBE04BE-E5A3-4B96-887D-16F58D86D4CB}">
      <dgm:prSet/>
      <dgm:spPr/>
      <dgm:t>
        <a:bodyPr/>
        <a:lstStyle/>
        <a:p>
          <a:endParaRPr lang="en-US"/>
        </a:p>
      </dgm:t>
    </dgm:pt>
    <dgm:pt modelId="{595DF30C-4B8B-4209-9210-65368678B969}" type="parTrans" cxnId="{AEBAD077-85C1-4438-9A86-E0F638FE2AE8}">
      <dgm:prSet/>
      <dgm:spPr/>
      <dgm:t>
        <a:bodyPr/>
        <a:lstStyle/>
        <a:p>
          <a:endParaRPr lang="en-US"/>
        </a:p>
      </dgm:t>
    </dgm:pt>
    <dgm:pt modelId="{E2214C00-BC5A-4F5C-AB34-ED83979E224D}" type="sibTrans" cxnId="{AEBAD077-85C1-4438-9A86-E0F638FE2AE8}">
      <dgm:prSet/>
      <dgm:spPr/>
      <dgm:t>
        <a:bodyPr/>
        <a:lstStyle/>
        <a:p>
          <a:endParaRPr lang="en-US"/>
        </a:p>
      </dgm:t>
    </dgm:pt>
    <dgm:pt modelId="{3D05177C-1ADE-40C4-8FE0-EA65D1490DFC}">
      <dgm:prSet/>
      <dgm:spPr/>
      <dgm:t>
        <a:bodyPr/>
        <a:lstStyle/>
        <a:p>
          <a:endParaRPr lang="en-US"/>
        </a:p>
      </dgm:t>
    </dgm:pt>
    <dgm:pt modelId="{110C9A7E-02A0-4883-A1DC-CA56411C38E8}" type="parTrans" cxnId="{6300F7E2-C1A3-44B3-ABF7-972DDD5F30F5}">
      <dgm:prSet/>
      <dgm:spPr/>
      <dgm:t>
        <a:bodyPr/>
        <a:lstStyle/>
        <a:p>
          <a:endParaRPr lang="en-US"/>
        </a:p>
      </dgm:t>
    </dgm:pt>
    <dgm:pt modelId="{7BB5425C-9CB2-49E5-A6DD-CFB31546B95F}" type="sibTrans" cxnId="{6300F7E2-C1A3-44B3-ABF7-972DDD5F30F5}">
      <dgm:prSet/>
      <dgm:spPr/>
      <dgm:t>
        <a:bodyPr/>
        <a:lstStyle/>
        <a:p>
          <a:endParaRPr lang="en-US"/>
        </a:p>
      </dgm:t>
    </dgm:pt>
    <dgm:pt modelId="{E0648C85-3A1C-47AF-84F8-D8745290457A}">
      <dgm:prSet/>
      <dgm:spPr/>
      <dgm:t>
        <a:bodyPr/>
        <a:lstStyle/>
        <a:p>
          <a:endParaRPr lang="en-US"/>
        </a:p>
      </dgm:t>
    </dgm:pt>
    <dgm:pt modelId="{1A4E29A1-BE2F-468C-9E3F-BDA68483F193}" type="parTrans" cxnId="{BB797334-FA84-43E2-A724-6F71B7C971C6}">
      <dgm:prSet/>
      <dgm:spPr/>
      <dgm:t>
        <a:bodyPr/>
        <a:lstStyle/>
        <a:p>
          <a:endParaRPr lang="en-US"/>
        </a:p>
      </dgm:t>
    </dgm:pt>
    <dgm:pt modelId="{8C3CB1A0-B1D8-4679-9930-E5E978E5A4A0}" type="sibTrans" cxnId="{BB797334-FA84-43E2-A724-6F71B7C971C6}">
      <dgm:prSet/>
      <dgm:spPr/>
      <dgm:t>
        <a:bodyPr/>
        <a:lstStyle/>
        <a:p>
          <a:endParaRPr lang="en-US"/>
        </a:p>
      </dgm:t>
    </dgm:pt>
    <dgm:pt modelId="{38220229-117B-463A-A783-FA1AF4D2F943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002060"/>
              </a:solidFill>
            </a:rPr>
            <a:t>At risk of social exclusion, esp. impaired people</a:t>
          </a:r>
        </a:p>
      </dgm:t>
    </dgm:pt>
    <dgm:pt modelId="{1C3DB59D-04D7-4311-8E3F-8DC2E7164EE6}" type="parTrans" cxnId="{D21A5A21-A630-42AA-ABD7-48304694A384}">
      <dgm:prSet/>
      <dgm:spPr/>
      <dgm:t>
        <a:bodyPr/>
        <a:lstStyle/>
        <a:p>
          <a:endParaRPr lang="en-US"/>
        </a:p>
      </dgm:t>
    </dgm:pt>
    <dgm:pt modelId="{0F343159-FF53-4354-BB20-6EADEB573129}" type="sibTrans" cxnId="{D21A5A21-A630-42AA-ABD7-48304694A384}">
      <dgm:prSet/>
      <dgm:spPr/>
      <dgm:t>
        <a:bodyPr/>
        <a:lstStyle/>
        <a:p>
          <a:endParaRPr lang="en-US"/>
        </a:p>
      </dgm:t>
    </dgm:pt>
    <dgm:pt modelId="{4754CD43-6B81-46C1-8BE2-D7FEB63CBE35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002060"/>
              </a:solidFill>
            </a:rPr>
            <a:t>Aged 18-30 in Voluntary Civic Service projects</a:t>
          </a:r>
          <a:endParaRPr lang="en-US" sz="1600" dirty="0">
            <a:solidFill>
              <a:srgbClr val="002060"/>
            </a:solidFill>
          </a:endParaRPr>
        </a:p>
      </dgm:t>
    </dgm:pt>
    <dgm:pt modelId="{244CBD6C-5EC9-4FCF-A2BB-1BA364E559BD}" type="parTrans" cxnId="{F7C46425-BDC2-4B63-BF46-03ED83FCB996}">
      <dgm:prSet/>
      <dgm:spPr/>
      <dgm:t>
        <a:bodyPr/>
        <a:lstStyle/>
        <a:p>
          <a:endParaRPr lang="en-US"/>
        </a:p>
      </dgm:t>
    </dgm:pt>
    <dgm:pt modelId="{7DEB3DBD-6D3C-4CFD-A5B3-78DD0395431B}" type="sibTrans" cxnId="{F7C46425-BDC2-4B63-BF46-03ED83FCB996}">
      <dgm:prSet/>
      <dgm:spPr/>
      <dgm:t>
        <a:bodyPr/>
        <a:lstStyle/>
        <a:p>
          <a:endParaRPr lang="en-US"/>
        </a:p>
      </dgm:t>
    </dgm:pt>
    <dgm:pt modelId="{9030BFA2-3D58-4FAA-A638-433FA5F3F099}">
      <dgm:prSet/>
      <dgm:spPr/>
      <dgm:t>
        <a:bodyPr/>
        <a:lstStyle/>
        <a:p>
          <a:endParaRPr lang="en-US"/>
        </a:p>
      </dgm:t>
    </dgm:pt>
    <dgm:pt modelId="{99C87D9B-F7A6-496A-AEF9-072160EBB594}" type="parTrans" cxnId="{0D8D337B-ADEE-4120-A814-C95F141F0901}">
      <dgm:prSet/>
      <dgm:spPr/>
      <dgm:t>
        <a:bodyPr/>
        <a:lstStyle/>
        <a:p>
          <a:endParaRPr lang="en-US"/>
        </a:p>
      </dgm:t>
    </dgm:pt>
    <dgm:pt modelId="{8DB10296-DB96-483F-9694-BED6146608B3}" type="sibTrans" cxnId="{0D8D337B-ADEE-4120-A814-C95F141F0901}">
      <dgm:prSet/>
      <dgm:spPr/>
      <dgm:t>
        <a:bodyPr/>
        <a:lstStyle/>
        <a:p>
          <a:endParaRPr lang="en-US"/>
        </a:p>
      </dgm:t>
    </dgm:pt>
    <dgm:pt modelId="{561074FE-99B2-4B74-9365-E9A15BFBB3F0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002060"/>
              </a:solidFill>
            </a:rPr>
            <a:t>With poor civic and social skills </a:t>
          </a:r>
          <a:endParaRPr lang="en-US" sz="1600" dirty="0">
            <a:solidFill>
              <a:srgbClr val="002060"/>
            </a:solidFill>
          </a:endParaRPr>
        </a:p>
      </dgm:t>
    </dgm:pt>
    <dgm:pt modelId="{B6868BE7-2A64-4C07-A0F1-47333FDD6FB4}" type="parTrans" cxnId="{CED1F304-476A-4C07-8843-B67EE0215E43}">
      <dgm:prSet/>
      <dgm:spPr/>
      <dgm:t>
        <a:bodyPr/>
        <a:lstStyle/>
        <a:p>
          <a:endParaRPr lang="en-US"/>
        </a:p>
      </dgm:t>
    </dgm:pt>
    <dgm:pt modelId="{AB13C3DC-A8C9-4384-9C77-042FD739EB48}" type="sibTrans" cxnId="{CED1F304-476A-4C07-8843-B67EE0215E43}">
      <dgm:prSet/>
      <dgm:spPr/>
      <dgm:t>
        <a:bodyPr/>
        <a:lstStyle/>
        <a:p>
          <a:endParaRPr lang="en-US"/>
        </a:p>
      </dgm:t>
    </dgm:pt>
    <dgm:pt modelId="{19FE99F5-EDBA-4B4D-BAB4-1913899A974F}">
      <dgm:prSet/>
      <dgm:spPr/>
      <dgm:t>
        <a:bodyPr/>
        <a:lstStyle/>
        <a:p>
          <a:endParaRPr lang="en-US"/>
        </a:p>
      </dgm:t>
    </dgm:pt>
    <dgm:pt modelId="{DF32CEA5-A13A-4093-9D0C-C6247043414C}" type="parTrans" cxnId="{37E3B972-70F9-4D1C-8544-98FF3C8F57C5}">
      <dgm:prSet/>
      <dgm:spPr/>
      <dgm:t>
        <a:bodyPr/>
        <a:lstStyle/>
        <a:p>
          <a:endParaRPr lang="en-US"/>
        </a:p>
      </dgm:t>
    </dgm:pt>
    <dgm:pt modelId="{0E8D88A6-3635-431B-93F3-E02DAEAB8D69}" type="sibTrans" cxnId="{37E3B972-70F9-4D1C-8544-98FF3C8F57C5}">
      <dgm:prSet/>
      <dgm:spPr/>
      <dgm:t>
        <a:bodyPr/>
        <a:lstStyle/>
        <a:p>
          <a:endParaRPr lang="en-US"/>
        </a:p>
      </dgm:t>
    </dgm:pt>
    <dgm:pt modelId="{F8E4EB1C-CEAA-4F30-94FE-D42655E40C3E}">
      <dgm:prSet/>
      <dgm:spPr/>
      <dgm:t>
        <a:bodyPr/>
        <a:lstStyle/>
        <a:p>
          <a:endParaRPr lang="en-US" b="1" dirty="0" smtClean="0"/>
        </a:p>
      </dgm:t>
    </dgm:pt>
    <dgm:pt modelId="{2965AE8C-9A9F-4F5F-8064-D3AAE20FBABD}" type="parTrans" cxnId="{F1318610-9034-4216-8E5A-A41BE0CD8E44}">
      <dgm:prSet/>
      <dgm:spPr/>
      <dgm:t>
        <a:bodyPr/>
        <a:lstStyle/>
        <a:p>
          <a:endParaRPr lang="en-US"/>
        </a:p>
      </dgm:t>
    </dgm:pt>
    <dgm:pt modelId="{5FB72EA8-4C8B-4C49-AF18-C6CD88440ADF}" type="sibTrans" cxnId="{F1318610-9034-4216-8E5A-A41BE0CD8E44}">
      <dgm:prSet/>
      <dgm:spPr/>
      <dgm:t>
        <a:bodyPr/>
        <a:lstStyle/>
        <a:p>
          <a:endParaRPr lang="en-US"/>
        </a:p>
      </dgm:t>
    </dgm:pt>
    <dgm:pt modelId="{304C82A8-19C6-4BE7-9820-F04EC123BF49}">
      <dgm:prSet/>
      <dgm:spPr/>
      <dgm:t>
        <a:bodyPr/>
        <a:lstStyle/>
        <a:p>
          <a:pPr rtl="0"/>
          <a:endParaRPr lang="en-US" b="1" dirty="0"/>
        </a:p>
      </dgm:t>
    </dgm:pt>
    <dgm:pt modelId="{3F0644B0-FEFB-43EF-9344-5A191AD50C62}" type="parTrans" cxnId="{8A196F76-A2B4-4C81-8485-1DA148C4E541}">
      <dgm:prSet/>
      <dgm:spPr/>
      <dgm:t>
        <a:bodyPr/>
        <a:lstStyle/>
        <a:p>
          <a:endParaRPr lang="en-US"/>
        </a:p>
      </dgm:t>
    </dgm:pt>
    <dgm:pt modelId="{B5BB03B6-D7B6-43BA-A8B1-40BECD69299A}" type="sibTrans" cxnId="{8A196F76-A2B4-4C81-8485-1DA148C4E541}">
      <dgm:prSet/>
      <dgm:spPr/>
      <dgm:t>
        <a:bodyPr/>
        <a:lstStyle/>
        <a:p>
          <a:endParaRPr lang="en-US"/>
        </a:p>
      </dgm:t>
    </dgm:pt>
    <dgm:pt modelId="{990E7DB9-7DCB-4508-8B62-415CAD96C602}">
      <dgm:prSet/>
      <dgm:spPr/>
      <dgm:t>
        <a:bodyPr/>
        <a:lstStyle/>
        <a:p>
          <a:pPr rtl="0"/>
          <a:endParaRPr lang="en-US" b="1" dirty="0"/>
        </a:p>
      </dgm:t>
    </dgm:pt>
    <dgm:pt modelId="{12424717-C31A-4294-B000-418BEF108C2B}" type="parTrans" cxnId="{5270349F-A508-4847-A110-24A32DF46F38}">
      <dgm:prSet/>
      <dgm:spPr/>
      <dgm:t>
        <a:bodyPr/>
        <a:lstStyle/>
        <a:p>
          <a:endParaRPr lang="en-US"/>
        </a:p>
      </dgm:t>
    </dgm:pt>
    <dgm:pt modelId="{5261A6BE-1E62-4866-9BEE-20C272E2D8C9}" type="sibTrans" cxnId="{5270349F-A508-4847-A110-24A32DF46F38}">
      <dgm:prSet/>
      <dgm:spPr/>
      <dgm:t>
        <a:bodyPr/>
        <a:lstStyle/>
        <a:p>
          <a:endParaRPr lang="en-US"/>
        </a:p>
      </dgm:t>
    </dgm:pt>
    <dgm:pt modelId="{22923E24-CC76-4C65-99CA-DE6A545A8E8F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002060"/>
              </a:solidFill>
            </a:rPr>
            <a:t>Engaged in European initiatives on peace, democracy and non-competitive and inclusive sports</a:t>
          </a:r>
          <a:endParaRPr lang="en-US" sz="1600" dirty="0">
            <a:solidFill>
              <a:srgbClr val="002060"/>
            </a:solidFill>
          </a:endParaRPr>
        </a:p>
      </dgm:t>
    </dgm:pt>
    <dgm:pt modelId="{CB92677D-AFCE-465F-B73F-181A91FBDDF4}" type="parTrans" cxnId="{6DB56ACA-38E7-4311-90B2-3C2C133A7B10}">
      <dgm:prSet/>
      <dgm:spPr/>
      <dgm:t>
        <a:bodyPr/>
        <a:lstStyle/>
        <a:p>
          <a:endParaRPr lang="en-US"/>
        </a:p>
      </dgm:t>
    </dgm:pt>
    <dgm:pt modelId="{C372AA25-AA02-4031-A419-566EAA4535DD}" type="sibTrans" cxnId="{6DB56ACA-38E7-4311-90B2-3C2C133A7B10}">
      <dgm:prSet/>
      <dgm:spPr/>
      <dgm:t>
        <a:bodyPr/>
        <a:lstStyle/>
        <a:p>
          <a:endParaRPr lang="en-US"/>
        </a:p>
      </dgm:t>
    </dgm:pt>
    <dgm:pt modelId="{EA13010C-8176-4FF3-892F-8C3A8619920C}">
      <dgm:prSet custT="1"/>
      <dgm:spPr/>
      <dgm:t>
        <a:bodyPr/>
        <a:lstStyle/>
        <a:p>
          <a:pPr algn="l"/>
          <a:r>
            <a:rPr lang="en-US" sz="1600" b="1" dirty="0" smtClean="0">
              <a:solidFill>
                <a:srgbClr val="002060"/>
              </a:solidFill>
            </a:rPr>
            <a:t>In search for a job</a:t>
          </a:r>
          <a:endParaRPr lang="en-US" sz="1600" dirty="0">
            <a:solidFill>
              <a:srgbClr val="002060"/>
            </a:solidFill>
          </a:endParaRPr>
        </a:p>
      </dgm:t>
    </dgm:pt>
    <dgm:pt modelId="{FA1CD61B-9216-4412-A61E-6D081A1F1150}" type="parTrans" cxnId="{BD50554C-F454-4D66-910F-DBAA95CA740F}">
      <dgm:prSet/>
      <dgm:spPr/>
      <dgm:t>
        <a:bodyPr/>
        <a:lstStyle/>
        <a:p>
          <a:endParaRPr lang="en-US"/>
        </a:p>
      </dgm:t>
    </dgm:pt>
    <dgm:pt modelId="{D04EB852-04B3-499C-BEDE-A31DAC2B2DBC}" type="sibTrans" cxnId="{BD50554C-F454-4D66-910F-DBAA95CA740F}">
      <dgm:prSet/>
      <dgm:spPr/>
      <dgm:t>
        <a:bodyPr/>
        <a:lstStyle/>
        <a:p>
          <a:endParaRPr lang="en-US"/>
        </a:p>
      </dgm:t>
    </dgm:pt>
    <dgm:pt modelId="{4CC588AA-8ADA-42DA-9839-C4AE8BAAE745}" type="pres">
      <dgm:prSet presAssocID="{BB2D7265-CA41-473A-8BEA-64816BDF4B3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584A2C-A993-4091-AAEF-232F1B973DC6}" type="pres">
      <dgm:prSet presAssocID="{17D7D621-36AA-439E-B4D7-E846A1CBD0D9}" presName="circle1" presStyleLbl="node1" presStyleIdx="0" presStyleCnt="7"/>
      <dgm:spPr/>
    </dgm:pt>
    <dgm:pt modelId="{3B936680-7EF6-488C-9B8C-339E78D1910A}" type="pres">
      <dgm:prSet presAssocID="{17D7D621-36AA-439E-B4D7-E846A1CBD0D9}" presName="space" presStyleCnt="0"/>
      <dgm:spPr/>
    </dgm:pt>
    <dgm:pt modelId="{10D0B184-F195-434F-985E-8B36F1BDE330}" type="pres">
      <dgm:prSet presAssocID="{17D7D621-36AA-439E-B4D7-E846A1CBD0D9}" presName="rect1" presStyleLbl="alignAcc1" presStyleIdx="0" presStyleCnt="7"/>
      <dgm:spPr/>
      <dgm:t>
        <a:bodyPr/>
        <a:lstStyle/>
        <a:p>
          <a:endParaRPr lang="en-US"/>
        </a:p>
      </dgm:t>
    </dgm:pt>
    <dgm:pt modelId="{96413F80-30CF-4E13-9F58-D142FD1087F2}" type="pres">
      <dgm:prSet presAssocID="{38220229-117B-463A-A783-FA1AF4D2F943}" presName="vertSpace2" presStyleLbl="node1" presStyleIdx="0" presStyleCnt="7"/>
      <dgm:spPr/>
    </dgm:pt>
    <dgm:pt modelId="{93225D67-F60C-41EC-9DDC-0E9C5DDACB6F}" type="pres">
      <dgm:prSet presAssocID="{38220229-117B-463A-A783-FA1AF4D2F943}" presName="circle2" presStyleLbl="node1" presStyleIdx="1" presStyleCnt="7"/>
      <dgm:spPr/>
    </dgm:pt>
    <dgm:pt modelId="{9D880238-15B8-4647-9407-4EB63BB99D18}" type="pres">
      <dgm:prSet presAssocID="{38220229-117B-463A-A783-FA1AF4D2F943}" presName="rect2" presStyleLbl="alignAcc1" presStyleIdx="1" presStyleCnt="7"/>
      <dgm:spPr/>
      <dgm:t>
        <a:bodyPr/>
        <a:lstStyle/>
        <a:p>
          <a:endParaRPr lang="en-US"/>
        </a:p>
      </dgm:t>
    </dgm:pt>
    <dgm:pt modelId="{D71D19E7-AA6E-4CBB-8889-8AAC4832DFC5}" type="pres">
      <dgm:prSet presAssocID="{4754CD43-6B81-46C1-8BE2-D7FEB63CBE35}" presName="vertSpace3" presStyleLbl="node1" presStyleIdx="1" presStyleCnt="7"/>
      <dgm:spPr/>
    </dgm:pt>
    <dgm:pt modelId="{26947EBE-90EF-4756-9FD3-969C151AE696}" type="pres">
      <dgm:prSet presAssocID="{4754CD43-6B81-46C1-8BE2-D7FEB63CBE35}" presName="circle3" presStyleLbl="node1" presStyleIdx="2" presStyleCnt="7"/>
      <dgm:spPr/>
    </dgm:pt>
    <dgm:pt modelId="{7BEA7948-6806-4E15-8C9B-DE78AC54EDE3}" type="pres">
      <dgm:prSet presAssocID="{4754CD43-6B81-46C1-8BE2-D7FEB63CBE35}" presName="rect3" presStyleLbl="alignAcc1" presStyleIdx="2" presStyleCnt="7"/>
      <dgm:spPr/>
      <dgm:t>
        <a:bodyPr/>
        <a:lstStyle/>
        <a:p>
          <a:endParaRPr lang="en-US"/>
        </a:p>
      </dgm:t>
    </dgm:pt>
    <dgm:pt modelId="{8270364C-1A87-4C2F-95EE-C02947CB16B3}" type="pres">
      <dgm:prSet presAssocID="{22923E24-CC76-4C65-99CA-DE6A545A8E8F}" presName="vertSpace4" presStyleLbl="node1" presStyleIdx="2" presStyleCnt="7"/>
      <dgm:spPr/>
    </dgm:pt>
    <dgm:pt modelId="{7D1316FC-7B36-4236-AFBF-718D0ADFFC12}" type="pres">
      <dgm:prSet presAssocID="{22923E24-CC76-4C65-99CA-DE6A545A8E8F}" presName="circle4" presStyleLbl="node1" presStyleIdx="3" presStyleCnt="7"/>
      <dgm:spPr/>
    </dgm:pt>
    <dgm:pt modelId="{04A454C2-37A9-4157-902E-597AC94144BD}" type="pres">
      <dgm:prSet presAssocID="{22923E24-CC76-4C65-99CA-DE6A545A8E8F}" presName="rect4" presStyleLbl="alignAcc1" presStyleIdx="3" presStyleCnt="7"/>
      <dgm:spPr/>
      <dgm:t>
        <a:bodyPr/>
        <a:lstStyle/>
        <a:p>
          <a:endParaRPr lang="en-US"/>
        </a:p>
      </dgm:t>
    </dgm:pt>
    <dgm:pt modelId="{0BB87FD8-8802-43B0-95AB-A36250544876}" type="pres">
      <dgm:prSet presAssocID="{30CCF47E-9E8D-4603-BC56-AB597A269A47}" presName="vertSpace5" presStyleLbl="node1" presStyleIdx="3" presStyleCnt="7"/>
      <dgm:spPr/>
    </dgm:pt>
    <dgm:pt modelId="{5AAD9EB9-5C0D-4101-9E4B-3442F37DE5C7}" type="pres">
      <dgm:prSet presAssocID="{30CCF47E-9E8D-4603-BC56-AB597A269A47}" presName="circle5" presStyleLbl="node1" presStyleIdx="4" presStyleCnt="7"/>
      <dgm:spPr/>
    </dgm:pt>
    <dgm:pt modelId="{EB661921-DC5E-475A-9283-AED6A574D462}" type="pres">
      <dgm:prSet presAssocID="{30CCF47E-9E8D-4603-BC56-AB597A269A47}" presName="rect5" presStyleLbl="alignAcc1" presStyleIdx="4" presStyleCnt="7"/>
      <dgm:spPr/>
      <dgm:t>
        <a:bodyPr/>
        <a:lstStyle/>
        <a:p>
          <a:endParaRPr lang="en-US"/>
        </a:p>
      </dgm:t>
    </dgm:pt>
    <dgm:pt modelId="{9726F720-5563-481B-8BAC-52CA8D816257}" type="pres">
      <dgm:prSet presAssocID="{561074FE-99B2-4B74-9365-E9A15BFBB3F0}" presName="vertSpace6" presStyleLbl="node1" presStyleIdx="4" presStyleCnt="7"/>
      <dgm:spPr/>
    </dgm:pt>
    <dgm:pt modelId="{3B60FA1E-CB13-4F54-94D0-9C85D78EAA66}" type="pres">
      <dgm:prSet presAssocID="{561074FE-99B2-4B74-9365-E9A15BFBB3F0}" presName="circle6" presStyleLbl="node1" presStyleIdx="5" presStyleCnt="7"/>
      <dgm:spPr/>
    </dgm:pt>
    <dgm:pt modelId="{B5F9F650-0C03-49EA-A761-DFEEE0FDF990}" type="pres">
      <dgm:prSet presAssocID="{561074FE-99B2-4B74-9365-E9A15BFBB3F0}" presName="rect6" presStyleLbl="alignAcc1" presStyleIdx="5" presStyleCnt="7"/>
      <dgm:spPr/>
      <dgm:t>
        <a:bodyPr/>
        <a:lstStyle/>
        <a:p>
          <a:endParaRPr lang="en-US"/>
        </a:p>
      </dgm:t>
    </dgm:pt>
    <dgm:pt modelId="{C7AEF0C3-CE92-4907-9A62-85085BBE89E8}" type="pres">
      <dgm:prSet presAssocID="{EA13010C-8176-4FF3-892F-8C3A8619920C}" presName="vertSpace7" presStyleLbl="node1" presStyleIdx="5" presStyleCnt="7"/>
      <dgm:spPr/>
    </dgm:pt>
    <dgm:pt modelId="{EB085660-12FD-4905-A3DF-4CAD34BD5CB4}" type="pres">
      <dgm:prSet presAssocID="{EA13010C-8176-4FF3-892F-8C3A8619920C}" presName="circle7" presStyleLbl="node1" presStyleIdx="6" presStyleCnt="7"/>
      <dgm:spPr/>
    </dgm:pt>
    <dgm:pt modelId="{59AB0F3B-9C87-4B14-8C0B-241F5A8CE794}" type="pres">
      <dgm:prSet presAssocID="{EA13010C-8176-4FF3-892F-8C3A8619920C}" presName="rect7" presStyleLbl="alignAcc1" presStyleIdx="6" presStyleCnt="7"/>
      <dgm:spPr/>
      <dgm:t>
        <a:bodyPr/>
        <a:lstStyle/>
        <a:p>
          <a:endParaRPr lang="en-US"/>
        </a:p>
      </dgm:t>
    </dgm:pt>
    <dgm:pt modelId="{29273FF2-CA51-49F4-A847-46908AD7FFBC}" type="pres">
      <dgm:prSet presAssocID="{17D7D621-36AA-439E-B4D7-E846A1CBD0D9}" presName="rect1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E1577-1B0D-439B-80E6-1921952AC6A0}" type="pres">
      <dgm:prSet presAssocID="{38220229-117B-463A-A783-FA1AF4D2F943}" presName="rect2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6EBEA1-F499-4518-9149-8EB364E59805}" type="pres">
      <dgm:prSet presAssocID="{4754CD43-6B81-46C1-8BE2-D7FEB63CBE35}" presName="rect3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1613E-5993-4034-9D2B-CC5EA80E1520}" type="pres">
      <dgm:prSet presAssocID="{22923E24-CC76-4C65-99CA-DE6A545A8E8F}" presName="rect4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0E010-8788-4B77-9644-062F5DFC0ABC}" type="pres">
      <dgm:prSet presAssocID="{30CCF47E-9E8D-4603-BC56-AB597A269A47}" presName="rect5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3D24B-6DF1-4055-8464-04EE81A7A260}" type="pres">
      <dgm:prSet presAssocID="{561074FE-99B2-4B74-9365-E9A15BFBB3F0}" presName="rect6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E3A6C1-D0B1-4A8A-BDA9-18D8D0D03A80}" type="pres">
      <dgm:prSet presAssocID="{EA13010C-8176-4FF3-892F-8C3A8619920C}" presName="rect7ParTxNoCh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C46425-BDC2-4B63-BF46-03ED83FCB996}" srcId="{BB2D7265-CA41-473A-8BEA-64816BDF4B34}" destId="{4754CD43-6B81-46C1-8BE2-D7FEB63CBE35}" srcOrd="2" destOrd="0" parTransId="{244CBD6C-5EC9-4FCF-A2BB-1BA364E559BD}" sibTransId="{7DEB3DBD-6D3C-4CFD-A5B3-78DD0395431B}"/>
    <dgm:cxn modelId="{D21A5A21-A630-42AA-ABD7-48304694A384}" srcId="{BB2D7265-CA41-473A-8BEA-64816BDF4B34}" destId="{38220229-117B-463A-A783-FA1AF4D2F943}" srcOrd="1" destOrd="0" parTransId="{1C3DB59D-04D7-4311-8E3F-8DC2E7164EE6}" sibTransId="{0F343159-FF53-4354-BB20-6EADEB573129}"/>
    <dgm:cxn modelId="{FF041B5B-FDD8-4EBC-9925-4F98A0BDC318}" type="presOf" srcId="{561074FE-99B2-4B74-9365-E9A15BFBB3F0}" destId="{B5F9F650-0C03-49EA-A761-DFEEE0FDF990}" srcOrd="0" destOrd="0" presId="urn:microsoft.com/office/officeart/2005/8/layout/target3"/>
    <dgm:cxn modelId="{335F1A1B-CA98-49C3-A1C2-1B255B77AA4D}" type="presOf" srcId="{EA13010C-8176-4FF3-892F-8C3A8619920C}" destId="{59AB0F3B-9C87-4B14-8C0B-241F5A8CE794}" srcOrd="0" destOrd="0" presId="urn:microsoft.com/office/officeart/2005/8/layout/target3"/>
    <dgm:cxn modelId="{B31B6C5E-4080-4FF0-9347-B413547C86E0}" srcId="{BB2D7265-CA41-473A-8BEA-64816BDF4B34}" destId="{77C46343-C485-48BA-9849-0499041DD37E}" srcOrd="44" destOrd="0" parTransId="{D9BDEC7C-1FD1-4089-8BA2-C9ACECE04507}" sibTransId="{5E5E2102-A4BB-42CF-9C03-D251A0BD77FD}"/>
    <dgm:cxn modelId="{A99ABCB6-05EC-44F2-A93B-0685E10DC781}" type="presOf" srcId="{BB2D7265-CA41-473A-8BEA-64816BDF4B34}" destId="{4CC588AA-8ADA-42DA-9839-C4AE8BAAE745}" srcOrd="0" destOrd="0" presId="urn:microsoft.com/office/officeart/2005/8/layout/target3"/>
    <dgm:cxn modelId="{8BF2C651-FF2E-4336-9D7D-C9F32091C246}" srcId="{BB2D7265-CA41-473A-8BEA-64816BDF4B34}" destId="{CBD1F246-9F5B-49EE-AB48-A987EA3C7639}" srcOrd="14" destOrd="0" parTransId="{8561635E-94A5-453D-8037-D35ECB72890A}" sibTransId="{7AEB6942-58B3-495A-B3E4-61B6F154C45E}"/>
    <dgm:cxn modelId="{F1318610-9034-4216-8E5A-A41BE0CD8E44}" srcId="{BB2D7265-CA41-473A-8BEA-64816BDF4B34}" destId="{F8E4EB1C-CEAA-4F30-94FE-D42655E40C3E}" srcOrd="12" destOrd="0" parTransId="{2965AE8C-9A9F-4F5F-8064-D3AAE20FBABD}" sibTransId="{5FB72EA8-4C8B-4C49-AF18-C6CD88440ADF}"/>
    <dgm:cxn modelId="{3B2CFF6B-CB59-4F62-8746-2BAEEB95531C}" type="presOf" srcId="{22923E24-CC76-4C65-99CA-DE6A545A8E8F}" destId="{0371613E-5993-4034-9D2B-CC5EA80E1520}" srcOrd="1" destOrd="0" presId="urn:microsoft.com/office/officeart/2005/8/layout/target3"/>
    <dgm:cxn modelId="{6CFCB2C5-61D4-42C1-B6A1-A2381BA20A0D}" srcId="{BB2D7265-CA41-473A-8BEA-64816BDF4B34}" destId="{85FECF32-D30A-4A6A-A283-7C15CC65D2EF}" srcOrd="43" destOrd="0" parTransId="{DB3B799C-2973-4C7C-A1CC-F8724EC17150}" sibTransId="{506C6B40-1753-4A13-8675-134295CA4BA4}"/>
    <dgm:cxn modelId="{6300F7E2-C1A3-44B3-ABF7-972DDD5F30F5}" srcId="{BB2D7265-CA41-473A-8BEA-64816BDF4B34}" destId="{3D05177C-1ADE-40C4-8FE0-EA65D1490DFC}" srcOrd="46" destOrd="0" parTransId="{110C9A7E-02A0-4883-A1DC-CA56411C38E8}" sibTransId="{7BB5425C-9CB2-49E5-A6DD-CFB31546B95F}"/>
    <dgm:cxn modelId="{BEB06559-12D8-401E-ADB4-F9EE10FC9EAD}" srcId="{BB2D7265-CA41-473A-8BEA-64816BDF4B34}" destId="{A24FB8F9-E277-49CA-BB52-675BF7F90C6E}" srcOrd="38" destOrd="0" parTransId="{F976D234-38B9-4665-9A36-EA172CD9BB7B}" sibTransId="{AC6C5452-423C-4773-A7F3-0BCC65E446F9}"/>
    <dgm:cxn modelId="{2D24288D-E5C8-4AC2-A2B7-8A45488EDC9E}" type="presOf" srcId="{4754CD43-6B81-46C1-8BE2-D7FEB63CBE35}" destId="{5F6EBEA1-F499-4518-9149-8EB364E59805}" srcOrd="1" destOrd="0" presId="urn:microsoft.com/office/officeart/2005/8/layout/target3"/>
    <dgm:cxn modelId="{BB797334-FA84-43E2-A724-6F71B7C971C6}" srcId="{BB2D7265-CA41-473A-8BEA-64816BDF4B34}" destId="{E0648C85-3A1C-47AF-84F8-D8745290457A}" srcOrd="47" destOrd="0" parTransId="{1A4E29A1-BE2F-468C-9E3F-BDA68483F193}" sibTransId="{8C3CB1A0-B1D8-4679-9930-E5E978E5A4A0}"/>
    <dgm:cxn modelId="{594F945A-186D-4C30-9B00-6894BED75A05}" type="presOf" srcId="{30CCF47E-9E8D-4603-BC56-AB597A269A47}" destId="{EB661921-DC5E-475A-9283-AED6A574D462}" srcOrd="0" destOrd="0" presId="urn:microsoft.com/office/officeart/2005/8/layout/target3"/>
    <dgm:cxn modelId="{242ED111-D675-400C-902A-C741D8791C6D}" srcId="{BB2D7265-CA41-473A-8BEA-64816BDF4B34}" destId="{3C77AFE4-7A1F-4F01-8B83-30D933DB55F1}" srcOrd="17" destOrd="0" parTransId="{20FF37F8-2C21-4527-9997-00E48F182B79}" sibTransId="{4F790493-45F1-40D3-A4BB-1B07A79D4CA1}"/>
    <dgm:cxn modelId="{3E85DEED-6563-43A0-906A-7219039BF558}" srcId="{BB2D7265-CA41-473A-8BEA-64816BDF4B34}" destId="{D04449C9-B617-4F67-B25F-0E166404F75D}" srcOrd="34" destOrd="0" parTransId="{167F3DEC-7F02-4513-9864-43EF445E4279}" sibTransId="{00BBA327-E1F9-402F-A06D-B175F86BAF3B}"/>
    <dgm:cxn modelId="{0A64C051-9B6C-4EA1-B730-23922043F994}" srcId="{BB2D7265-CA41-473A-8BEA-64816BDF4B34}" destId="{0D1D63E7-81D6-42B9-9911-95520A544403}" srcOrd="21" destOrd="0" parTransId="{E9DB47E4-75F7-4E12-AD77-C4E634BD6B33}" sibTransId="{89E5804C-DFC3-44A2-A484-5457EAB346FB}"/>
    <dgm:cxn modelId="{1FCCEAAF-F8FB-4221-B2BC-A5849C3E0487}" srcId="{BB2D7265-CA41-473A-8BEA-64816BDF4B34}" destId="{5AC308E5-FDBD-4A9E-8331-9B0452F1D5A2}" srcOrd="36" destOrd="0" parTransId="{BD94AC9D-14A3-47A2-8C09-6CF52257219B}" sibTransId="{B1E9BEED-17D6-455A-BBA4-E9689698B001}"/>
    <dgm:cxn modelId="{AEBAD077-85C1-4438-9A86-E0F638FE2AE8}" srcId="{BB2D7265-CA41-473A-8BEA-64816BDF4B34}" destId="{BEBE04BE-E5A3-4B96-887D-16F58D86D4CB}" srcOrd="45" destOrd="0" parTransId="{595DF30C-4B8B-4209-9210-65368678B969}" sibTransId="{E2214C00-BC5A-4F5C-AB34-ED83979E224D}"/>
    <dgm:cxn modelId="{2A8FA09B-74CC-4D89-B3ED-41292F3ED331}" type="presOf" srcId="{4754CD43-6B81-46C1-8BE2-D7FEB63CBE35}" destId="{7BEA7948-6806-4E15-8C9B-DE78AC54EDE3}" srcOrd="0" destOrd="0" presId="urn:microsoft.com/office/officeart/2005/8/layout/target3"/>
    <dgm:cxn modelId="{8C56E5E7-F84B-40FD-A7D3-19C252134B4E}" srcId="{BB2D7265-CA41-473A-8BEA-64816BDF4B34}" destId="{30CCF47E-9E8D-4603-BC56-AB597A269A47}" srcOrd="4" destOrd="0" parTransId="{29B9B74D-389F-459D-B027-45C1DCBAF14B}" sibTransId="{E32D92CB-50E9-4DAE-B972-8ABA2FA2BEBE}"/>
    <dgm:cxn modelId="{0D8D337B-ADEE-4120-A814-C95F141F0901}" srcId="{BB2D7265-CA41-473A-8BEA-64816BDF4B34}" destId="{9030BFA2-3D58-4FAA-A638-433FA5F3F099}" srcOrd="11" destOrd="0" parTransId="{99C87D9B-F7A6-496A-AEF9-072160EBB594}" sibTransId="{8DB10296-DB96-483F-9694-BED6146608B3}"/>
    <dgm:cxn modelId="{8F5EA640-1E22-4D9B-9663-6E50275C41B0}" srcId="{BB2D7265-CA41-473A-8BEA-64816BDF4B34}" destId="{F7AB2EBA-9E04-4453-BD6A-FCFEED92862B}" srcOrd="32" destOrd="0" parTransId="{362DE23C-827D-4057-8CEC-DF481A31FA53}" sibTransId="{75FBCB66-45DF-4604-9ABF-9E738CE20EC5}"/>
    <dgm:cxn modelId="{BF8FD6A2-8221-4901-A2BC-A605B95A6CEA}" srcId="{BB2D7265-CA41-473A-8BEA-64816BDF4B34}" destId="{A0919791-523A-481E-8E99-707273AD1C60}" srcOrd="42" destOrd="0" parTransId="{4B2E26DD-25BC-47AE-88BE-6DBC495E533D}" sibTransId="{8FA25D69-5632-46DD-A957-BBE0F4D77D60}"/>
    <dgm:cxn modelId="{FD5B7DB8-C34F-45E1-A222-6E6D1299F16E}" srcId="{BB2D7265-CA41-473A-8BEA-64816BDF4B34}" destId="{76A88AC8-DAA1-48D5-B15E-E35B1AA10EC3}" srcOrd="31" destOrd="0" parTransId="{B2210C57-54B1-40F5-A471-518EA0FB1A3E}" sibTransId="{6FC45B10-0F77-4EDE-A1E5-EB54427BD231}"/>
    <dgm:cxn modelId="{A52B8D5F-FA5B-4D2B-9EC2-AEC8449E7BE0}" srcId="{BB2D7265-CA41-473A-8BEA-64816BDF4B34}" destId="{94E01F30-EE15-4A93-8ECA-CF9E888FB300}" srcOrd="16" destOrd="0" parTransId="{8299367D-899F-46BC-8546-6AE0D1BCCB26}" sibTransId="{CE9C4552-F5EF-4AD7-AF80-4CEFBDF899DD}"/>
    <dgm:cxn modelId="{8A196F76-A2B4-4C81-8485-1DA148C4E541}" srcId="{BB2D7265-CA41-473A-8BEA-64816BDF4B34}" destId="{304C82A8-19C6-4BE7-9820-F04EC123BF49}" srcOrd="9" destOrd="0" parTransId="{3F0644B0-FEFB-43EF-9344-5A191AD50C62}" sibTransId="{B5BB03B6-D7B6-43BA-A8B1-40BECD69299A}"/>
    <dgm:cxn modelId="{5270349F-A508-4847-A110-24A32DF46F38}" srcId="{BB2D7265-CA41-473A-8BEA-64816BDF4B34}" destId="{990E7DB9-7DCB-4508-8B62-415CAD96C602}" srcOrd="10" destOrd="0" parTransId="{12424717-C31A-4294-B000-418BEF108C2B}" sibTransId="{5261A6BE-1E62-4866-9BEE-20C272E2D8C9}"/>
    <dgm:cxn modelId="{BD50554C-F454-4D66-910F-DBAA95CA740F}" srcId="{BB2D7265-CA41-473A-8BEA-64816BDF4B34}" destId="{EA13010C-8176-4FF3-892F-8C3A8619920C}" srcOrd="6" destOrd="0" parTransId="{FA1CD61B-9216-4412-A61E-6D081A1F1150}" sibTransId="{D04EB852-04B3-499C-BEDE-A31DAC2B2DBC}"/>
    <dgm:cxn modelId="{A96801D6-6A52-4F65-AE9A-132ADDAE78B5}" srcId="{BB2D7265-CA41-473A-8BEA-64816BDF4B34}" destId="{65673042-91B1-4F97-82CF-E8F548D04828}" srcOrd="23" destOrd="0" parTransId="{7567C0B3-1E8C-44FB-86D3-BA0EF91BF482}" sibTransId="{5B6B3E4B-A2E5-44DB-9B65-372658550002}"/>
    <dgm:cxn modelId="{9A15DBBA-CFD2-40BA-8970-9B15C42634F7}" srcId="{BB2D7265-CA41-473A-8BEA-64816BDF4B34}" destId="{4DF56875-0AA0-44E8-82C0-D78FD465C3BF}" srcOrd="30" destOrd="0" parTransId="{9A4AC25B-9B98-4FC2-A85B-257ED5ACD72A}" sibTransId="{89363B12-2FE1-4A69-9A39-A5C59561BD40}"/>
    <dgm:cxn modelId="{6DB56ACA-38E7-4311-90B2-3C2C133A7B10}" srcId="{BB2D7265-CA41-473A-8BEA-64816BDF4B34}" destId="{22923E24-CC76-4C65-99CA-DE6A545A8E8F}" srcOrd="3" destOrd="0" parTransId="{CB92677D-AFCE-465F-B73F-181A91FBDDF4}" sibTransId="{C372AA25-AA02-4031-A419-566EAA4535DD}"/>
    <dgm:cxn modelId="{35D9F86D-ECCA-4CFC-8911-01E7DFA933FE}" type="presOf" srcId="{22923E24-CC76-4C65-99CA-DE6A545A8E8F}" destId="{04A454C2-37A9-4157-902E-597AC94144BD}" srcOrd="0" destOrd="0" presId="urn:microsoft.com/office/officeart/2005/8/layout/target3"/>
    <dgm:cxn modelId="{B5853C2E-997C-4DAD-A163-BC50B352A587}" srcId="{BB2D7265-CA41-473A-8BEA-64816BDF4B34}" destId="{2809F012-21E8-494E-BBBC-D81AE4B0DEF1}" srcOrd="19" destOrd="0" parTransId="{80046FAE-D10E-4BF8-9B0E-94EE1A2E5F02}" sibTransId="{5D8E2506-28E5-4043-B174-56DBA2AD18FE}"/>
    <dgm:cxn modelId="{37E3B972-70F9-4D1C-8544-98FF3C8F57C5}" srcId="{BB2D7265-CA41-473A-8BEA-64816BDF4B34}" destId="{19FE99F5-EDBA-4B4D-BAB4-1913899A974F}" srcOrd="7" destOrd="0" parTransId="{DF32CEA5-A13A-4093-9D0C-C6247043414C}" sibTransId="{0E8D88A6-3635-431B-93F3-E02DAEAB8D69}"/>
    <dgm:cxn modelId="{862ACC16-8445-46D5-BCBB-525BB70E3D80}" srcId="{BB2D7265-CA41-473A-8BEA-64816BDF4B34}" destId="{A2DB34AA-75B1-431A-883F-67040AE963ED}" srcOrd="13" destOrd="0" parTransId="{05383E72-5D2E-4B5F-B044-632923627BAF}" sibTransId="{FC212A27-F0DC-4E23-B7F4-FE3FF374B183}"/>
    <dgm:cxn modelId="{DF72C096-D6BA-46A0-A066-7D8EBD975E6F}" srcId="{BB2D7265-CA41-473A-8BEA-64816BDF4B34}" destId="{17D7D621-36AA-439E-B4D7-E846A1CBD0D9}" srcOrd="0" destOrd="0" parTransId="{D2BB67C3-4CE5-49FC-9FEF-94DB6B6C8D43}" sibTransId="{0D6A4EED-A396-45BF-B130-4684645F9750}"/>
    <dgm:cxn modelId="{CED1F304-476A-4C07-8843-B67EE0215E43}" srcId="{BB2D7265-CA41-473A-8BEA-64816BDF4B34}" destId="{561074FE-99B2-4B74-9365-E9A15BFBB3F0}" srcOrd="5" destOrd="0" parTransId="{B6868BE7-2A64-4C07-A0F1-47333FDD6FB4}" sibTransId="{AB13C3DC-A8C9-4384-9C77-042FD739EB48}"/>
    <dgm:cxn modelId="{728F4248-8BE2-444E-AD4B-74EA97A8A7DF}" type="presOf" srcId="{30CCF47E-9E8D-4603-BC56-AB597A269A47}" destId="{F860E010-8788-4B77-9644-062F5DFC0ABC}" srcOrd="1" destOrd="0" presId="urn:microsoft.com/office/officeart/2005/8/layout/target3"/>
    <dgm:cxn modelId="{EF9A6A36-2066-4001-87A5-318F86A02DA6}" type="presOf" srcId="{38220229-117B-463A-A783-FA1AF4D2F943}" destId="{9D880238-15B8-4647-9407-4EB63BB99D18}" srcOrd="0" destOrd="0" presId="urn:microsoft.com/office/officeart/2005/8/layout/target3"/>
    <dgm:cxn modelId="{1B9AA4E2-A3CD-452E-9453-5F2F9881B8D1}" srcId="{BB2D7265-CA41-473A-8BEA-64816BDF4B34}" destId="{B8417AD7-C8EE-4BE4-8C59-337E1BD029B5}" srcOrd="26" destOrd="0" parTransId="{3A9A6C02-05BE-4D80-B054-3FA2E956ADAA}" sibTransId="{F29A550B-9024-4E0B-8F66-50C9245F0FD0}"/>
    <dgm:cxn modelId="{315C1804-6385-440F-BE42-C7AD359A36B5}" srcId="{BB2D7265-CA41-473A-8BEA-64816BDF4B34}" destId="{1FC012C6-8E60-40FA-8C11-662821607CF3}" srcOrd="22" destOrd="0" parTransId="{18EC0A00-4E97-4F50-A48C-D7B3650CECD6}" sibTransId="{3833481C-EAC3-4836-A5F1-76DB1E86BE53}"/>
    <dgm:cxn modelId="{0E784A0B-AD46-4C30-8E4D-03E0411E302B}" srcId="{BB2D7265-CA41-473A-8BEA-64816BDF4B34}" destId="{657FC465-6CA1-43CE-A0FC-9C0B288ABE65}" srcOrd="40" destOrd="0" parTransId="{55B70285-DB7B-4722-BC62-364854777318}" sibTransId="{F450670E-0F09-4946-806E-CEFE335FAB0C}"/>
    <dgm:cxn modelId="{7CB0B540-2D0D-45DD-B2EF-5722BFECF105}" type="presOf" srcId="{17D7D621-36AA-439E-B4D7-E846A1CBD0D9}" destId="{29273FF2-CA51-49F4-A847-46908AD7FFBC}" srcOrd="1" destOrd="0" presId="urn:microsoft.com/office/officeart/2005/8/layout/target3"/>
    <dgm:cxn modelId="{F26955B9-1F31-4BEE-85BA-2169514B194F}" type="presOf" srcId="{17D7D621-36AA-439E-B4D7-E846A1CBD0D9}" destId="{10D0B184-F195-434F-985E-8B36F1BDE330}" srcOrd="0" destOrd="0" presId="urn:microsoft.com/office/officeart/2005/8/layout/target3"/>
    <dgm:cxn modelId="{253B6D86-259A-4739-9C7E-4D01EE8D5698}" srcId="{BB2D7265-CA41-473A-8BEA-64816BDF4B34}" destId="{9CBA3B16-3C3A-4426-83F7-BC948B01F0D2}" srcOrd="28" destOrd="0" parTransId="{245B2AAC-8CF2-4F7E-B3FC-E6BEA5EA373B}" sibTransId="{43C702FE-8B87-4CC5-888F-C347E56555B9}"/>
    <dgm:cxn modelId="{66F556B3-245A-4885-A4FA-297288901FF4}" srcId="{BB2D7265-CA41-473A-8BEA-64816BDF4B34}" destId="{939DB373-9086-49B1-8507-DE69C30B69AA}" srcOrd="20" destOrd="0" parTransId="{5FE87A45-E0E6-451A-A41B-698547F3B3C8}" sibTransId="{191C7B14-611E-43AC-A1CE-7279C6CAB236}"/>
    <dgm:cxn modelId="{D99C7BE4-C16A-4266-A37C-89DCCD66A213}" srcId="{BB2D7265-CA41-473A-8BEA-64816BDF4B34}" destId="{7A414E44-7AAC-48C2-BAE9-7C83E980189F}" srcOrd="33" destOrd="0" parTransId="{ED983E9F-7D2A-4AB4-BBE0-82FAE5831B3E}" sibTransId="{53E75BE6-1050-45B9-82A7-8AE098BC4725}"/>
    <dgm:cxn modelId="{6CECDDDE-E721-4439-83F7-8A0C91DBF76A}" srcId="{BB2D7265-CA41-473A-8BEA-64816BDF4B34}" destId="{0AA6EFED-08A1-41AF-857C-C6CF656F5CA0}" srcOrd="35" destOrd="0" parTransId="{974B084A-78B6-4224-A533-AEDAF4F0C9E9}" sibTransId="{F6864350-42AC-4C0A-A5EC-B74026E74482}"/>
    <dgm:cxn modelId="{906635E1-205C-4C8A-8181-5AEA9C30A060}" srcId="{BB2D7265-CA41-473A-8BEA-64816BDF4B34}" destId="{A9ACE796-637E-4CEC-A1C9-74A307B9891D}" srcOrd="15" destOrd="0" parTransId="{B287AFE0-3BBE-4E26-BD5B-7AC90348B88A}" sibTransId="{FC1B6CD9-1766-4B90-B305-663E827CE7E4}"/>
    <dgm:cxn modelId="{01837D3E-EDE8-438A-B083-B8BA4101EF20}" srcId="{BB2D7265-CA41-473A-8BEA-64816BDF4B34}" destId="{4C6570A8-D254-41E2-9065-0943E66A9011}" srcOrd="25" destOrd="0" parTransId="{F29F9971-A976-4B4D-8CC6-8BEC9C84285D}" sibTransId="{1A4BF420-5A9A-479D-A653-86D587D1E780}"/>
    <dgm:cxn modelId="{CE3CE498-414E-436D-97D6-0FDD3C49C696}" srcId="{BB2D7265-CA41-473A-8BEA-64816BDF4B34}" destId="{345284DF-D53F-4B38-BC71-087AFBA30BC3}" srcOrd="41" destOrd="0" parTransId="{76308D88-1D7D-4DAC-ABC7-239E70B46C17}" sibTransId="{DBE83579-27A1-49E9-BA34-619F7F46646C}"/>
    <dgm:cxn modelId="{9A2E59A3-1A46-4FEB-B023-9BEFCE716D1A}" srcId="{BB2D7265-CA41-473A-8BEA-64816BDF4B34}" destId="{B352F985-A449-48E1-90D2-BF6EB60AE38F}" srcOrd="39" destOrd="0" parTransId="{C1D95182-0829-4936-90F3-225CAB1D88D7}" sibTransId="{0A611221-9AB2-4D67-934D-24C82806C709}"/>
    <dgm:cxn modelId="{27269086-BBC0-46D1-B120-B29CC3DA3D21}" type="presOf" srcId="{EA13010C-8176-4FF3-892F-8C3A8619920C}" destId="{7CE3A6C1-D0B1-4A8A-BDA9-18D8D0D03A80}" srcOrd="1" destOrd="0" presId="urn:microsoft.com/office/officeart/2005/8/layout/target3"/>
    <dgm:cxn modelId="{5CF01DEA-BD61-4AC3-B4F7-B9B92321FBE4}" type="presOf" srcId="{38220229-117B-463A-A783-FA1AF4D2F943}" destId="{3F1E1577-1B0D-439B-80E6-1921952AC6A0}" srcOrd="1" destOrd="0" presId="urn:microsoft.com/office/officeart/2005/8/layout/target3"/>
    <dgm:cxn modelId="{84896840-7B80-4F6D-8D7C-37C07001706F}" type="presOf" srcId="{561074FE-99B2-4B74-9365-E9A15BFBB3F0}" destId="{77F3D24B-6DF1-4055-8464-04EE81A7A260}" srcOrd="1" destOrd="0" presId="urn:microsoft.com/office/officeart/2005/8/layout/target3"/>
    <dgm:cxn modelId="{589701DA-56B3-4D5A-A7E9-35C0594B5915}" srcId="{BB2D7265-CA41-473A-8BEA-64816BDF4B34}" destId="{C6567CB4-A4EE-4D5A-80DF-657AD91B9202}" srcOrd="27" destOrd="0" parTransId="{FA21BD45-D416-4108-83C2-03614E7658D1}" sibTransId="{479F4847-6BD8-44BD-9D59-64EFC0A62AA3}"/>
    <dgm:cxn modelId="{F85F89D4-1AA8-4F0B-A01A-E42881567BF9}" srcId="{BB2D7265-CA41-473A-8BEA-64816BDF4B34}" destId="{7021E46A-EF40-45A3-BEBE-67F5615F9340}" srcOrd="8" destOrd="0" parTransId="{53D1D5AB-6C3B-44F8-A29F-4FB9E49492B2}" sibTransId="{BF9BD044-90AD-48D1-9B1E-67E14B69A62C}"/>
    <dgm:cxn modelId="{130D479A-A12A-49B6-B172-B0A6BA6918A6}" srcId="{BB2D7265-CA41-473A-8BEA-64816BDF4B34}" destId="{A0D04E0F-6B63-49D3-932C-9BA015F769F1}" srcOrd="24" destOrd="0" parTransId="{E20D85B6-430E-45F9-B514-74136CAE5BB9}" sibTransId="{8E0F0C38-AA3D-42B5-8F71-1CDECC7113CD}"/>
    <dgm:cxn modelId="{D12BAAEB-C250-4B6D-8E5B-A127ED8B86E1}" srcId="{BB2D7265-CA41-473A-8BEA-64816BDF4B34}" destId="{574942AD-06AC-4297-B118-0F29027F072F}" srcOrd="18" destOrd="0" parTransId="{53997BDB-DDE4-4DA9-B37F-E000F36B6C37}" sibTransId="{13A1369F-0CBC-4E8D-821A-93D7D29C5FF9}"/>
    <dgm:cxn modelId="{27CD0944-7F83-4CCC-88A4-AA1A3DD8DFA2}" srcId="{BB2D7265-CA41-473A-8BEA-64816BDF4B34}" destId="{247197F3-BA28-4CC8-AA42-66B58E592CCE}" srcOrd="29" destOrd="0" parTransId="{200C5D39-E6B2-492D-8D4E-B05039C80BD4}" sibTransId="{3996CE02-C1B1-4376-B512-A1C760D8B510}"/>
    <dgm:cxn modelId="{9BB354E1-E480-4BAE-8B5E-5E06ECA74241}" srcId="{BB2D7265-CA41-473A-8BEA-64816BDF4B34}" destId="{4D4C7303-FE2F-4387-B51A-AF0221E912B5}" srcOrd="37" destOrd="0" parTransId="{5ABD25EC-9F11-4D52-BBF5-7C84FF0B82FD}" sibTransId="{90B0A465-EACE-4DE5-A35A-45B261C0A702}"/>
    <dgm:cxn modelId="{58D10F22-428F-4011-84C0-63C91B20F4F5}" type="presParOf" srcId="{4CC588AA-8ADA-42DA-9839-C4AE8BAAE745}" destId="{E5584A2C-A993-4091-AAEF-232F1B973DC6}" srcOrd="0" destOrd="0" presId="urn:microsoft.com/office/officeart/2005/8/layout/target3"/>
    <dgm:cxn modelId="{2FBAAF3E-2C6D-43A4-8D28-796058EB4D33}" type="presParOf" srcId="{4CC588AA-8ADA-42DA-9839-C4AE8BAAE745}" destId="{3B936680-7EF6-488C-9B8C-339E78D1910A}" srcOrd="1" destOrd="0" presId="urn:microsoft.com/office/officeart/2005/8/layout/target3"/>
    <dgm:cxn modelId="{2F577E74-60CC-4281-BD1A-15EA24128461}" type="presParOf" srcId="{4CC588AA-8ADA-42DA-9839-C4AE8BAAE745}" destId="{10D0B184-F195-434F-985E-8B36F1BDE330}" srcOrd="2" destOrd="0" presId="urn:microsoft.com/office/officeart/2005/8/layout/target3"/>
    <dgm:cxn modelId="{8DE127FF-CC92-4201-9C54-8EA8662E2077}" type="presParOf" srcId="{4CC588AA-8ADA-42DA-9839-C4AE8BAAE745}" destId="{96413F80-30CF-4E13-9F58-D142FD1087F2}" srcOrd="3" destOrd="0" presId="urn:microsoft.com/office/officeart/2005/8/layout/target3"/>
    <dgm:cxn modelId="{15932E01-2E6F-4920-B45B-066360A22927}" type="presParOf" srcId="{4CC588AA-8ADA-42DA-9839-C4AE8BAAE745}" destId="{93225D67-F60C-41EC-9DDC-0E9C5DDACB6F}" srcOrd="4" destOrd="0" presId="urn:microsoft.com/office/officeart/2005/8/layout/target3"/>
    <dgm:cxn modelId="{49F958ED-A584-42E5-A4B2-52C711A3DFA3}" type="presParOf" srcId="{4CC588AA-8ADA-42DA-9839-C4AE8BAAE745}" destId="{9D880238-15B8-4647-9407-4EB63BB99D18}" srcOrd="5" destOrd="0" presId="urn:microsoft.com/office/officeart/2005/8/layout/target3"/>
    <dgm:cxn modelId="{76C72172-A69D-46EF-AC7D-42923E997EDD}" type="presParOf" srcId="{4CC588AA-8ADA-42DA-9839-C4AE8BAAE745}" destId="{D71D19E7-AA6E-4CBB-8889-8AAC4832DFC5}" srcOrd="6" destOrd="0" presId="urn:microsoft.com/office/officeart/2005/8/layout/target3"/>
    <dgm:cxn modelId="{FFE2B2A8-3C19-41C6-9266-A0EFE605FB5A}" type="presParOf" srcId="{4CC588AA-8ADA-42DA-9839-C4AE8BAAE745}" destId="{26947EBE-90EF-4756-9FD3-969C151AE696}" srcOrd="7" destOrd="0" presId="urn:microsoft.com/office/officeart/2005/8/layout/target3"/>
    <dgm:cxn modelId="{E7A971A8-CC12-4ACF-B8FB-673117C6578D}" type="presParOf" srcId="{4CC588AA-8ADA-42DA-9839-C4AE8BAAE745}" destId="{7BEA7948-6806-4E15-8C9B-DE78AC54EDE3}" srcOrd="8" destOrd="0" presId="urn:microsoft.com/office/officeart/2005/8/layout/target3"/>
    <dgm:cxn modelId="{6A7622F4-8D2D-4718-B6B7-CA92D07C8AD5}" type="presParOf" srcId="{4CC588AA-8ADA-42DA-9839-C4AE8BAAE745}" destId="{8270364C-1A87-4C2F-95EE-C02947CB16B3}" srcOrd="9" destOrd="0" presId="urn:microsoft.com/office/officeart/2005/8/layout/target3"/>
    <dgm:cxn modelId="{D1795144-7876-43FA-B2C5-9BE2EAAD7822}" type="presParOf" srcId="{4CC588AA-8ADA-42DA-9839-C4AE8BAAE745}" destId="{7D1316FC-7B36-4236-AFBF-718D0ADFFC12}" srcOrd="10" destOrd="0" presId="urn:microsoft.com/office/officeart/2005/8/layout/target3"/>
    <dgm:cxn modelId="{31C1F422-271F-474D-90DE-7215BE1DEA4D}" type="presParOf" srcId="{4CC588AA-8ADA-42DA-9839-C4AE8BAAE745}" destId="{04A454C2-37A9-4157-902E-597AC94144BD}" srcOrd="11" destOrd="0" presId="urn:microsoft.com/office/officeart/2005/8/layout/target3"/>
    <dgm:cxn modelId="{7D82A776-DE21-47E2-9FCF-8FA9C07E3C61}" type="presParOf" srcId="{4CC588AA-8ADA-42DA-9839-C4AE8BAAE745}" destId="{0BB87FD8-8802-43B0-95AB-A36250544876}" srcOrd="12" destOrd="0" presId="urn:microsoft.com/office/officeart/2005/8/layout/target3"/>
    <dgm:cxn modelId="{68221114-A8EA-436B-8A7B-63B7BBB4825F}" type="presParOf" srcId="{4CC588AA-8ADA-42DA-9839-C4AE8BAAE745}" destId="{5AAD9EB9-5C0D-4101-9E4B-3442F37DE5C7}" srcOrd="13" destOrd="0" presId="urn:microsoft.com/office/officeart/2005/8/layout/target3"/>
    <dgm:cxn modelId="{3885C29D-C851-4D68-B071-6854D01031F2}" type="presParOf" srcId="{4CC588AA-8ADA-42DA-9839-C4AE8BAAE745}" destId="{EB661921-DC5E-475A-9283-AED6A574D462}" srcOrd="14" destOrd="0" presId="urn:microsoft.com/office/officeart/2005/8/layout/target3"/>
    <dgm:cxn modelId="{6BADFCAC-C1E6-4313-9A57-D1C06CB04CBD}" type="presParOf" srcId="{4CC588AA-8ADA-42DA-9839-C4AE8BAAE745}" destId="{9726F720-5563-481B-8BAC-52CA8D816257}" srcOrd="15" destOrd="0" presId="urn:microsoft.com/office/officeart/2005/8/layout/target3"/>
    <dgm:cxn modelId="{F60FD89C-2707-4DC7-8C85-EDFF3ACF6E43}" type="presParOf" srcId="{4CC588AA-8ADA-42DA-9839-C4AE8BAAE745}" destId="{3B60FA1E-CB13-4F54-94D0-9C85D78EAA66}" srcOrd="16" destOrd="0" presId="urn:microsoft.com/office/officeart/2005/8/layout/target3"/>
    <dgm:cxn modelId="{2C50DB7E-E961-465D-8A5C-CB8B96E7C583}" type="presParOf" srcId="{4CC588AA-8ADA-42DA-9839-C4AE8BAAE745}" destId="{B5F9F650-0C03-49EA-A761-DFEEE0FDF990}" srcOrd="17" destOrd="0" presId="urn:microsoft.com/office/officeart/2005/8/layout/target3"/>
    <dgm:cxn modelId="{A509D4D9-9471-485F-A0C1-ECC526A16EEA}" type="presParOf" srcId="{4CC588AA-8ADA-42DA-9839-C4AE8BAAE745}" destId="{C7AEF0C3-CE92-4907-9A62-85085BBE89E8}" srcOrd="18" destOrd="0" presId="urn:microsoft.com/office/officeart/2005/8/layout/target3"/>
    <dgm:cxn modelId="{7E7B4CB0-2ACD-4956-B844-EBEE6497D415}" type="presParOf" srcId="{4CC588AA-8ADA-42DA-9839-C4AE8BAAE745}" destId="{EB085660-12FD-4905-A3DF-4CAD34BD5CB4}" srcOrd="19" destOrd="0" presId="urn:microsoft.com/office/officeart/2005/8/layout/target3"/>
    <dgm:cxn modelId="{90376BEB-BB4C-42FA-8EEE-70E1963D5F8C}" type="presParOf" srcId="{4CC588AA-8ADA-42DA-9839-C4AE8BAAE745}" destId="{59AB0F3B-9C87-4B14-8C0B-241F5A8CE794}" srcOrd="20" destOrd="0" presId="urn:microsoft.com/office/officeart/2005/8/layout/target3"/>
    <dgm:cxn modelId="{FCB43D3E-9524-401B-B1FA-CC2F85185719}" type="presParOf" srcId="{4CC588AA-8ADA-42DA-9839-C4AE8BAAE745}" destId="{29273FF2-CA51-49F4-A847-46908AD7FFBC}" srcOrd="21" destOrd="0" presId="urn:microsoft.com/office/officeart/2005/8/layout/target3"/>
    <dgm:cxn modelId="{2D2748DD-A261-4FEA-A9C9-BDFE89BA8A7E}" type="presParOf" srcId="{4CC588AA-8ADA-42DA-9839-C4AE8BAAE745}" destId="{3F1E1577-1B0D-439B-80E6-1921952AC6A0}" srcOrd="22" destOrd="0" presId="urn:microsoft.com/office/officeart/2005/8/layout/target3"/>
    <dgm:cxn modelId="{2FC7B422-BD0A-48D8-8573-E4EDF317F363}" type="presParOf" srcId="{4CC588AA-8ADA-42DA-9839-C4AE8BAAE745}" destId="{5F6EBEA1-F499-4518-9149-8EB364E59805}" srcOrd="23" destOrd="0" presId="urn:microsoft.com/office/officeart/2005/8/layout/target3"/>
    <dgm:cxn modelId="{B95A664D-EABE-4206-8DBC-93297EDD0328}" type="presParOf" srcId="{4CC588AA-8ADA-42DA-9839-C4AE8BAAE745}" destId="{0371613E-5993-4034-9D2B-CC5EA80E1520}" srcOrd="24" destOrd="0" presId="urn:microsoft.com/office/officeart/2005/8/layout/target3"/>
    <dgm:cxn modelId="{194B2BC4-4BE5-471E-82CC-20A28FAAEF6A}" type="presParOf" srcId="{4CC588AA-8ADA-42DA-9839-C4AE8BAAE745}" destId="{F860E010-8788-4B77-9644-062F5DFC0ABC}" srcOrd="25" destOrd="0" presId="urn:microsoft.com/office/officeart/2005/8/layout/target3"/>
    <dgm:cxn modelId="{71E7D50A-210C-42E8-AFA8-A851FC02AADF}" type="presParOf" srcId="{4CC588AA-8ADA-42DA-9839-C4AE8BAAE745}" destId="{77F3D24B-6DF1-4055-8464-04EE81A7A260}" srcOrd="26" destOrd="0" presId="urn:microsoft.com/office/officeart/2005/8/layout/target3"/>
    <dgm:cxn modelId="{4CF92E38-5442-48D6-BB62-BD1280E3A7D7}" type="presParOf" srcId="{4CC588AA-8ADA-42DA-9839-C4AE8BAAE745}" destId="{7CE3A6C1-D0B1-4A8A-BDA9-18D8D0D03A80}" srcOrd="2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5EA688-A012-45E0-BA06-00A602616BD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3A03F1-ABB6-41A8-B262-8DF63DC4A2A6}">
      <dgm:prSet custT="1"/>
      <dgm:spPr>
        <a:solidFill>
          <a:srgbClr val="CCFFFF"/>
        </a:solidFill>
      </dgm:spPr>
      <dgm:t>
        <a:bodyPr/>
        <a:lstStyle/>
        <a:p>
          <a:pPr rtl="0"/>
          <a:r>
            <a:rPr lang="en-US" sz="2000" b="1" i="1" baseline="0" dirty="0" smtClean="0">
              <a:solidFill>
                <a:srgbClr val="002060"/>
              </a:solidFill>
            </a:rPr>
            <a:t>Participation</a:t>
          </a:r>
        </a:p>
        <a:p>
          <a:pPr rtl="0"/>
          <a:r>
            <a:rPr lang="en-US" sz="2000" b="1" i="1" baseline="0" dirty="0" smtClean="0">
              <a:solidFill>
                <a:srgbClr val="002060"/>
              </a:solidFill>
            </a:rPr>
            <a:t>Democracy</a:t>
          </a:r>
        </a:p>
        <a:p>
          <a:pPr rtl="0"/>
          <a:r>
            <a:rPr lang="en-US" sz="2000" b="1" i="1" baseline="0" dirty="0" smtClean="0">
              <a:solidFill>
                <a:srgbClr val="002060"/>
              </a:solidFill>
            </a:rPr>
            <a:t>Active Citizenship</a:t>
          </a:r>
        </a:p>
        <a:p>
          <a:pPr rtl="0"/>
          <a:r>
            <a:rPr lang="en-US" sz="2000" b="1" i="1" baseline="0" dirty="0" smtClean="0">
              <a:solidFill>
                <a:srgbClr val="002060"/>
              </a:solidFill>
            </a:rPr>
            <a:t>Inclusion</a:t>
          </a:r>
          <a:endParaRPr lang="en-US" sz="2000" b="1" baseline="0" dirty="0">
            <a:solidFill>
              <a:srgbClr val="002060"/>
            </a:solidFill>
          </a:endParaRPr>
        </a:p>
      </dgm:t>
    </dgm:pt>
    <dgm:pt modelId="{D5A4EB0D-468C-416A-9C2C-A22039EA1D06}" type="parTrans" cxnId="{C946E06B-8177-473F-8B9F-999BC24E936F}">
      <dgm:prSet/>
      <dgm:spPr/>
      <dgm:t>
        <a:bodyPr/>
        <a:lstStyle/>
        <a:p>
          <a:endParaRPr lang="en-US"/>
        </a:p>
      </dgm:t>
    </dgm:pt>
    <dgm:pt modelId="{EEB515EF-EA72-464A-95CC-927F97DBAF7E}" type="sibTrans" cxnId="{C946E06B-8177-473F-8B9F-999BC24E936F}">
      <dgm:prSet/>
      <dgm:spPr/>
      <dgm:t>
        <a:bodyPr/>
        <a:lstStyle/>
        <a:p>
          <a:endParaRPr lang="en-US"/>
        </a:p>
      </dgm:t>
    </dgm:pt>
    <dgm:pt modelId="{274E9F84-D110-4321-97B3-F42C2B3DCD55}">
      <dgm:prSet custT="1"/>
      <dgm:spPr>
        <a:solidFill>
          <a:srgbClr val="CCFFFF"/>
        </a:solidFill>
      </dgm:spPr>
      <dgm:t>
        <a:bodyPr/>
        <a:lstStyle/>
        <a:p>
          <a:r>
            <a:rPr lang="en-US" sz="2000" b="1" dirty="0" smtClean="0">
              <a:solidFill>
                <a:srgbClr val="002060"/>
              </a:solidFill>
            </a:rPr>
            <a:t>Non formal education</a:t>
          </a:r>
        </a:p>
        <a:p>
          <a:r>
            <a:rPr lang="en-US" sz="2000" b="1" dirty="0" smtClean="0">
              <a:solidFill>
                <a:srgbClr val="002060"/>
              </a:solidFill>
            </a:rPr>
            <a:t>Life skills</a:t>
          </a:r>
        </a:p>
        <a:p>
          <a:r>
            <a:rPr lang="en-US" sz="2000" b="1" dirty="0" smtClean="0">
              <a:solidFill>
                <a:srgbClr val="002060"/>
              </a:solidFill>
            </a:rPr>
            <a:t>Peer education</a:t>
          </a:r>
        </a:p>
        <a:p>
          <a:r>
            <a:rPr lang="en-US" sz="2000" b="1" dirty="0" smtClean="0">
              <a:solidFill>
                <a:srgbClr val="002060"/>
              </a:solidFill>
            </a:rPr>
            <a:t>European Voluntary Service</a:t>
          </a:r>
        </a:p>
      </dgm:t>
    </dgm:pt>
    <dgm:pt modelId="{2C731A70-011F-4A79-9BBA-00AF636AD7B1}" type="parTrans" cxnId="{97ECDFDF-A1FA-4D2A-A777-0FAAC5E5E5A9}">
      <dgm:prSet/>
      <dgm:spPr/>
      <dgm:t>
        <a:bodyPr/>
        <a:lstStyle/>
        <a:p>
          <a:endParaRPr lang="en-US"/>
        </a:p>
      </dgm:t>
    </dgm:pt>
    <dgm:pt modelId="{BBFAC713-C212-44FA-8413-E71B9F9B2E54}" type="sibTrans" cxnId="{97ECDFDF-A1FA-4D2A-A777-0FAAC5E5E5A9}">
      <dgm:prSet/>
      <dgm:spPr/>
      <dgm:t>
        <a:bodyPr/>
        <a:lstStyle/>
        <a:p>
          <a:endParaRPr lang="en-US"/>
        </a:p>
      </dgm:t>
    </dgm:pt>
    <dgm:pt modelId="{52D3972F-CB77-4B62-A7ED-436ABAD4B39D}">
      <dgm:prSet custT="1"/>
      <dgm:spPr>
        <a:solidFill>
          <a:srgbClr val="CCFFFF"/>
        </a:solidFill>
      </dgm:spPr>
      <dgm:t>
        <a:bodyPr/>
        <a:lstStyle/>
        <a:p>
          <a:pPr>
            <a:lnSpc>
              <a:spcPct val="100000"/>
            </a:lnSpc>
          </a:pPr>
          <a:endParaRPr lang="en-US" sz="1800" b="1" dirty="0" smtClean="0">
            <a:solidFill>
              <a:srgbClr val="002060"/>
            </a:solidFill>
          </a:endParaRPr>
        </a:p>
        <a:p>
          <a:pPr>
            <a:lnSpc>
              <a:spcPct val="100000"/>
            </a:lnSpc>
          </a:pPr>
          <a:r>
            <a:rPr lang="en-US" sz="1800" b="1" dirty="0" smtClean="0">
              <a:solidFill>
                <a:srgbClr val="002060"/>
              </a:solidFill>
            </a:rPr>
            <a:t>Sport</a:t>
          </a:r>
        </a:p>
        <a:p>
          <a:pPr>
            <a:lnSpc>
              <a:spcPct val="100000"/>
            </a:lnSpc>
          </a:pPr>
          <a:r>
            <a:rPr lang="en-US" sz="1800" b="1" dirty="0" smtClean="0">
              <a:solidFill>
                <a:srgbClr val="002060"/>
              </a:solidFill>
            </a:rPr>
            <a:t>Drama activities</a:t>
          </a:r>
        </a:p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Literacy and numeracy through ICT and digital skills</a:t>
          </a:r>
        </a:p>
        <a:p>
          <a:pPr>
            <a:lnSpc>
              <a:spcPct val="100000"/>
            </a:lnSpc>
          </a:pPr>
          <a:endParaRPr lang="en-US" sz="1800" b="1" dirty="0">
            <a:solidFill>
              <a:srgbClr val="002060"/>
            </a:solidFill>
          </a:endParaRPr>
        </a:p>
      </dgm:t>
    </dgm:pt>
    <dgm:pt modelId="{466A1F25-8B15-402D-895A-127A34330DB3}" type="parTrans" cxnId="{988E2F84-DEAA-48DD-A399-383831E03FB0}">
      <dgm:prSet/>
      <dgm:spPr/>
      <dgm:t>
        <a:bodyPr/>
        <a:lstStyle/>
        <a:p>
          <a:endParaRPr lang="en-US"/>
        </a:p>
      </dgm:t>
    </dgm:pt>
    <dgm:pt modelId="{12A1D7F4-71BB-4C6A-83C1-780458EADE97}" type="sibTrans" cxnId="{988E2F84-DEAA-48DD-A399-383831E03FB0}">
      <dgm:prSet/>
      <dgm:spPr/>
      <dgm:t>
        <a:bodyPr/>
        <a:lstStyle/>
        <a:p>
          <a:endParaRPr lang="en-US"/>
        </a:p>
      </dgm:t>
    </dgm:pt>
    <dgm:pt modelId="{B2E55B0A-F3C4-4752-AA1A-F08BB979F130}">
      <dgm:prSet custT="1"/>
      <dgm:spPr>
        <a:solidFill>
          <a:srgbClr val="CCFFFF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Self-awareness and self-efficacy facilitation</a:t>
          </a:r>
        </a:p>
        <a:p>
          <a:pPr>
            <a:lnSpc>
              <a:spcPct val="150000"/>
            </a:lnSpc>
          </a:pPr>
          <a:endParaRPr lang="en-US" sz="200" b="1" dirty="0" smtClean="0">
            <a:solidFill>
              <a:srgbClr val="002060"/>
            </a:solidFill>
          </a:endParaRPr>
        </a:p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Rehabilitation and re-taking of damaged abilities (physical, mental).</a:t>
          </a:r>
          <a:endParaRPr lang="en-US" sz="1800" b="1" dirty="0">
            <a:solidFill>
              <a:srgbClr val="002060"/>
            </a:solidFill>
          </a:endParaRPr>
        </a:p>
      </dgm:t>
    </dgm:pt>
    <dgm:pt modelId="{C7E71C68-4563-4F82-B78D-A1D1AAEBF065}" type="parTrans" cxnId="{5848E00E-C34A-48E6-A650-97362428A716}">
      <dgm:prSet/>
      <dgm:spPr/>
      <dgm:t>
        <a:bodyPr/>
        <a:lstStyle/>
        <a:p>
          <a:endParaRPr lang="en-US"/>
        </a:p>
      </dgm:t>
    </dgm:pt>
    <dgm:pt modelId="{86E852E4-C272-4393-A288-4A62074E9752}" type="sibTrans" cxnId="{5848E00E-C34A-48E6-A650-97362428A716}">
      <dgm:prSet/>
      <dgm:spPr/>
      <dgm:t>
        <a:bodyPr/>
        <a:lstStyle/>
        <a:p>
          <a:endParaRPr lang="en-US"/>
        </a:p>
      </dgm:t>
    </dgm:pt>
    <dgm:pt modelId="{5336E260-58BB-4900-88B8-B455A0A03D8E}" type="pres">
      <dgm:prSet presAssocID="{645EA688-A012-45E0-BA06-00A602616BD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C4720C-192D-48C9-8107-5597F71158A5}" type="pres">
      <dgm:prSet presAssocID="{645EA688-A012-45E0-BA06-00A602616BDE}" presName="diamond" presStyleLbl="bgShp" presStyleIdx="0" presStyleCnt="1" custScaleX="122519"/>
      <dgm:spPr/>
    </dgm:pt>
    <dgm:pt modelId="{3C54C896-34D0-488D-A89E-94A41256BB3A}" type="pres">
      <dgm:prSet presAssocID="{645EA688-A012-45E0-BA06-00A602616BDE}" presName="quad1" presStyleLbl="node1" presStyleIdx="0" presStyleCnt="4" custScaleX="135570" custLinFactNeighborX="-33445" custLinFactNeighborY="-94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AE6CF2-6C24-4919-809A-24787CA84053}" type="pres">
      <dgm:prSet presAssocID="{645EA688-A012-45E0-BA06-00A602616BDE}" presName="quad2" presStyleLbl="node1" presStyleIdx="1" presStyleCnt="4" custScaleX="139569" custLinFactNeighborX="35519" custLinFactNeighborY="-94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3DD64-9422-41AE-B1E5-2AF8638D17DB}" type="pres">
      <dgm:prSet presAssocID="{645EA688-A012-45E0-BA06-00A602616BDE}" presName="quad3" presStyleLbl="node1" presStyleIdx="2" presStyleCnt="4" custScaleX="128138" custScaleY="108101" custLinFactNeighborX="-37161" custLinFactNeighborY="94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D00DB-1A30-4ACD-B27C-B13055061960}" type="pres">
      <dgm:prSet presAssocID="{645EA688-A012-45E0-BA06-00A602616BDE}" presName="quad4" presStyleLbl="node1" presStyleIdx="3" presStyleCnt="4" custScaleX="176730" custScaleY="114864" custLinFactNeighborX="37161" custLinFactNeighborY="54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46E06B-8177-473F-8B9F-999BC24E936F}" srcId="{645EA688-A012-45E0-BA06-00A602616BDE}" destId="{3F3A03F1-ABB6-41A8-B262-8DF63DC4A2A6}" srcOrd="0" destOrd="0" parTransId="{D5A4EB0D-468C-416A-9C2C-A22039EA1D06}" sibTransId="{EEB515EF-EA72-464A-95CC-927F97DBAF7E}"/>
    <dgm:cxn modelId="{5848E00E-C34A-48E6-A650-97362428A716}" srcId="{645EA688-A012-45E0-BA06-00A602616BDE}" destId="{B2E55B0A-F3C4-4752-AA1A-F08BB979F130}" srcOrd="3" destOrd="0" parTransId="{C7E71C68-4563-4F82-B78D-A1D1AAEBF065}" sibTransId="{86E852E4-C272-4393-A288-4A62074E9752}"/>
    <dgm:cxn modelId="{97ECDFDF-A1FA-4D2A-A777-0FAAC5E5E5A9}" srcId="{645EA688-A012-45E0-BA06-00A602616BDE}" destId="{274E9F84-D110-4321-97B3-F42C2B3DCD55}" srcOrd="1" destOrd="0" parTransId="{2C731A70-011F-4A79-9BBA-00AF636AD7B1}" sibTransId="{BBFAC713-C212-44FA-8413-E71B9F9B2E54}"/>
    <dgm:cxn modelId="{3F11E06C-A9E0-4722-A64C-742A66C98209}" type="presOf" srcId="{52D3972F-CB77-4B62-A7ED-436ABAD4B39D}" destId="{6F03DD64-9422-41AE-B1E5-2AF8638D17DB}" srcOrd="0" destOrd="0" presId="urn:microsoft.com/office/officeart/2005/8/layout/matrix3"/>
    <dgm:cxn modelId="{1614376F-CBA1-440F-A7DA-D7EAD16C2170}" type="presOf" srcId="{B2E55B0A-F3C4-4752-AA1A-F08BB979F130}" destId="{2A7D00DB-1A30-4ACD-B27C-B13055061960}" srcOrd="0" destOrd="0" presId="urn:microsoft.com/office/officeart/2005/8/layout/matrix3"/>
    <dgm:cxn modelId="{988E2F84-DEAA-48DD-A399-383831E03FB0}" srcId="{645EA688-A012-45E0-BA06-00A602616BDE}" destId="{52D3972F-CB77-4B62-A7ED-436ABAD4B39D}" srcOrd="2" destOrd="0" parTransId="{466A1F25-8B15-402D-895A-127A34330DB3}" sibTransId="{12A1D7F4-71BB-4C6A-83C1-780458EADE97}"/>
    <dgm:cxn modelId="{A3C31706-2D95-451E-B5B2-0F95EFA9747F}" type="presOf" srcId="{645EA688-A012-45E0-BA06-00A602616BDE}" destId="{5336E260-58BB-4900-88B8-B455A0A03D8E}" srcOrd="0" destOrd="0" presId="urn:microsoft.com/office/officeart/2005/8/layout/matrix3"/>
    <dgm:cxn modelId="{DFE42D8B-F7F4-44A3-8D7C-7BD6FBA2436B}" type="presOf" srcId="{3F3A03F1-ABB6-41A8-B262-8DF63DC4A2A6}" destId="{3C54C896-34D0-488D-A89E-94A41256BB3A}" srcOrd="0" destOrd="0" presId="urn:microsoft.com/office/officeart/2005/8/layout/matrix3"/>
    <dgm:cxn modelId="{C07FE379-BBB2-425E-B3B6-D11607FFD26A}" type="presOf" srcId="{274E9F84-D110-4321-97B3-F42C2B3DCD55}" destId="{B2AE6CF2-6C24-4919-809A-24787CA84053}" srcOrd="0" destOrd="0" presId="urn:microsoft.com/office/officeart/2005/8/layout/matrix3"/>
    <dgm:cxn modelId="{5FB29E09-EB69-487B-BA54-AC55A9CCDEA0}" type="presParOf" srcId="{5336E260-58BB-4900-88B8-B455A0A03D8E}" destId="{CBC4720C-192D-48C9-8107-5597F71158A5}" srcOrd="0" destOrd="0" presId="urn:microsoft.com/office/officeart/2005/8/layout/matrix3"/>
    <dgm:cxn modelId="{482D16C6-D409-4E8E-842A-13033F678026}" type="presParOf" srcId="{5336E260-58BB-4900-88B8-B455A0A03D8E}" destId="{3C54C896-34D0-488D-A89E-94A41256BB3A}" srcOrd="1" destOrd="0" presId="urn:microsoft.com/office/officeart/2005/8/layout/matrix3"/>
    <dgm:cxn modelId="{40F89378-7CBA-4938-9EE7-9761378A7516}" type="presParOf" srcId="{5336E260-58BB-4900-88B8-B455A0A03D8E}" destId="{B2AE6CF2-6C24-4919-809A-24787CA84053}" srcOrd="2" destOrd="0" presId="urn:microsoft.com/office/officeart/2005/8/layout/matrix3"/>
    <dgm:cxn modelId="{D4AED12C-A99B-4F3E-A512-6F2A75177C40}" type="presParOf" srcId="{5336E260-58BB-4900-88B8-B455A0A03D8E}" destId="{6F03DD64-9422-41AE-B1E5-2AF8638D17DB}" srcOrd="3" destOrd="0" presId="urn:microsoft.com/office/officeart/2005/8/layout/matrix3"/>
    <dgm:cxn modelId="{469933D2-F123-4A93-B235-0CC06FD6797B}" type="presParOf" srcId="{5336E260-58BB-4900-88B8-B455A0A03D8E}" destId="{2A7D00DB-1A30-4ACD-B27C-B1305506196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E0E3EA-1DD8-4F5F-BE49-7CB42B478B9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A95540-B907-4A54-8584-6F1EDD8AAD8A}">
      <dgm:prSet phldrT="[Testo]" custT="1"/>
      <dgm:spPr>
        <a:solidFill>
          <a:srgbClr val="CCFFFF"/>
        </a:solidFill>
      </dgm:spPr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ARCI Caserta’s</a:t>
          </a:r>
        </a:p>
        <a:p>
          <a:r>
            <a:rPr lang="en-US" sz="1800" b="1" dirty="0" smtClean="0">
              <a:solidFill>
                <a:srgbClr val="002060"/>
              </a:solidFill>
            </a:rPr>
            <a:t>Large network</a:t>
          </a:r>
          <a:endParaRPr lang="en-US" sz="1800" b="1" dirty="0">
            <a:solidFill>
              <a:srgbClr val="002060"/>
            </a:solidFill>
          </a:endParaRPr>
        </a:p>
      </dgm:t>
    </dgm:pt>
    <dgm:pt modelId="{A71A0656-C024-4E6D-9584-6FD921875756}" type="parTrans" cxnId="{16ADC75D-6EB3-4A1A-A42D-98090D1FDFE3}">
      <dgm:prSet/>
      <dgm:spPr/>
      <dgm:t>
        <a:bodyPr/>
        <a:lstStyle/>
        <a:p>
          <a:endParaRPr lang="en-US"/>
        </a:p>
      </dgm:t>
    </dgm:pt>
    <dgm:pt modelId="{193AFE93-B51E-4F6B-808C-7203C52643A1}" type="sibTrans" cxnId="{16ADC75D-6EB3-4A1A-A42D-98090D1FDFE3}">
      <dgm:prSet/>
      <dgm:spPr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7E815049-FECA-4014-B430-E08E822175EF}">
      <dgm:prSet phldrT="[Testo]" custT="1"/>
      <dgm:spPr>
        <a:solidFill>
          <a:srgbClr val="CCFFFF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Training bodies internal to the network of ARCI Caserta</a:t>
          </a:r>
          <a:endParaRPr lang="en-US" sz="1800" b="1" dirty="0">
            <a:solidFill>
              <a:srgbClr val="002060"/>
            </a:solidFill>
          </a:endParaRPr>
        </a:p>
      </dgm:t>
    </dgm:pt>
    <dgm:pt modelId="{BC9F9946-0E19-4988-AA92-927565362D09}" type="parTrans" cxnId="{4585BE15-CA61-459F-BE35-9BEEDF2D9821}">
      <dgm:prSet/>
      <dgm:spPr/>
      <dgm:t>
        <a:bodyPr/>
        <a:lstStyle/>
        <a:p>
          <a:endParaRPr lang="en-US"/>
        </a:p>
      </dgm:t>
    </dgm:pt>
    <dgm:pt modelId="{89E87B11-B7A8-42EB-BE8A-D22C19438279}" type="sibTrans" cxnId="{4585BE15-CA61-459F-BE35-9BEEDF2D9821}">
      <dgm:prSet/>
      <dgm:spPr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B424A245-7506-4FD1-80EF-1175379DE409}">
      <dgm:prSet phldrT="[Testo]" custT="1"/>
      <dgm:spPr>
        <a:solidFill>
          <a:srgbClr val="CCFFFF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Local Institutions Employment Agencies, Job centres,</a:t>
          </a:r>
          <a:endParaRPr lang="en-US" sz="1800" b="1" dirty="0">
            <a:solidFill>
              <a:srgbClr val="002060"/>
            </a:solidFill>
          </a:endParaRPr>
        </a:p>
      </dgm:t>
    </dgm:pt>
    <dgm:pt modelId="{493340CF-A9FE-4B9A-9EA5-9874FEEBCD2E}" type="parTrans" cxnId="{FD841410-CAA6-495A-9269-36202705DEFE}">
      <dgm:prSet/>
      <dgm:spPr/>
      <dgm:t>
        <a:bodyPr/>
        <a:lstStyle/>
        <a:p>
          <a:endParaRPr lang="en-US"/>
        </a:p>
      </dgm:t>
    </dgm:pt>
    <dgm:pt modelId="{728DD7A2-3247-4999-B763-67C5ABF4C934}" type="sibTrans" cxnId="{FD841410-CAA6-495A-9269-36202705DEFE}">
      <dgm:prSet/>
      <dgm:spPr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4998D08C-0096-4835-A4A9-0BABA47960F6}">
      <dgm:prSet phldrT="[Testo]" custT="1"/>
      <dgm:spPr>
        <a:solidFill>
          <a:srgbClr val="CCFFFF"/>
        </a:solidFill>
      </dgm:spPr>
      <dgm:t>
        <a:bodyPr/>
        <a:lstStyle/>
        <a:p>
          <a:pPr>
            <a:lnSpc>
              <a:spcPct val="90000"/>
            </a:lnSpc>
          </a:pPr>
          <a:r>
            <a:rPr lang="en-US" sz="1800" b="1" dirty="0" smtClean="0">
              <a:solidFill>
                <a:srgbClr val="002060"/>
              </a:solidFill>
            </a:rPr>
            <a:t>Third Sector</a:t>
          </a:r>
        </a:p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Regional and county Voluntary Organisations Network</a:t>
          </a:r>
          <a:endParaRPr lang="en-US" sz="1800" b="1" dirty="0">
            <a:solidFill>
              <a:srgbClr val="002060"/>
            </a:solidFill>
          </a:endParaRPr>
        </a:p>
      </dgm:t>
    </dgm:pt>
    <dgm:pt modelId="{EE5C61E8-5A65-45CF-BF5B-3DEC98CD5400}" type="parTrans" cxnId="{78C210E1-8D0F-4BB2-8FEE-3C3CAE49C09A}">
      <dgm:prSet/>
      <dgm:spPr/>
      <dgm:t>
        <a:bodyPr/>
        <a:lstStyle/>
        <a:p>
          <a:endParaRPr lang="en-US"/>
        </a:p>
      </dgm:t>
    </dgm:pt>
    <dgm:pt modelId="{1FF16D56-1932-4429-AF94-F9B78AB6FF1F}" type="sibTrans" cxnId="{78C210E1-8D0F-4BB2-8FEE-3C3CAE49C09A}">
      <dgm:prSet/>
      <dgm:spPr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F32D2906-6D1F-49A1-B774-FFBE75B25A43}">
      <dgm:prSet phldrT="[Testo]" custT="1"/>
      <dgm:spPr>
        <a:solidFill>
          <a:srgbClr val="CCFFFF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sz="1800" b="1" dirty="0" smtClean="0">
              <a:solidFill>
                <a:srgbClr val="002060"/>
              </a:solidFill>
            </a:rPr>
            <a:t>Public schooling system (secondary and University)</a:t>
          </a:r>
          <a:endParaRPr lang="en-US" sz="1800" b="1" dirty="0">
            <a:solidFill>
              <a:srgbClr val="002060"/>
            </a:solidFill>
          </a:endParaRPr>
        </a:p>
      </dgm:t>
    </dgm:pt>
    <dgm:pt modelId="{D6033DED-A4B1-4974-B47D-188DD8320A76}" type="parTrans" cxnId="{D46F42C3-0360-4FA7-93A8-5BF5A1DFF9FD}">
      <dgm:prSet/>
      <dgm:spPr/>
      <dgm:t>
        <a:bodyPr/>
        <a:lstStyle/>
        <a:p>
          <a:endParaRPr lang="en-US"/>
        </a:p>
      </dgm:t>
    </dgm:pt>
    <dgm:pt modelId="{EA881859-A565-442D-97DF-C4F98B6EDBB0}" type="sibTrans" cxnId="{D46F42C3-0360-4FA7-93A8-5BF5A1DFF9FD}">
      <dgm:prSet/>
      <dgm:spPr>
        <a:ln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8203281F-D30F-4B24-BD1A-5203FDBF61FE}" type="pres">
      <dgm:prSet presAssocID="{67E0E3EA-1DD8-4F5F-BE49-7CB42B478B9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335E35-AFF4-469C-BAA8-DCB01E6EF4B2}" type="pres">
      <dgm:prSet presAssocID="{8EA95540-B907-4A54-8584-6F1EDD8AAD8A}" presName="node" presStyleLbl="node1" presStyleIdx="0" presStyleCnt="5" custScaleX="167025" custScaleY="118846" custRadScaleRad="105516" custRadScaleInc="-38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9B190F-0331-4C57-8CEE-56BD0EDBFAD1}" type="pres">
      <dgm:prSet presAssocID="{8EA95540-B907-4A54-8584-6F1EDD8AAD8A}" presName="spNode" presStyleCnt="0"/>
      <dgm:spPr/>
    </dgm:pt>
    <dgm:pt modelId="{ABB4BC23-E638-46D2-ACC9-D2C57740CF4C}" type="pres">
      <dgm:prSet presAssocID="{193AFE93-B51E-4F6B-808C-7203C52643A1}" presName="sibTrans" presStyleLbl="sibTrans1D1" presStyleIdx="0" presStyleCnt="5"/>
      <dgm:spPr/>
      <dgm:t>
        <a:bodyPr/>
        <a:lstStyle/>
        <a:p>
          <a:endParaRPr lang="en-US"/>
        </a:p>
      </dgm:t>
    </dgm:pt>
    <dgm:pt modelId="{E160AE8A-D853-4165-90A0-257D99C9261D}" type="pres">
      <dgm:prSet presAssocID="{7E815049-FECA-4014-B430-E08E822175EF}" presName="node" presStyleLbl="node1" presStyleIdx="1" presStyleCnt="5" custScaleX="230699" custScaleY="133189" custRadScaleRad="101279" custRadScaleInc="14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C25FC3-DCC9-407A-86DB-D1B91A80BE7C}" type="pres">
      <dgm:prSet presAssocID="{7E815049-FECA-4014-B430-E08E822175EF}" presName="spNode" presStyleCnt="0"/>
      <dgm:spPr/>
    </dgm:pt>
    <dgm:pt modelId="{0EF03CCE-AFEE-4C68-A2D2-D7A1BF9CF0DD}" type="pres">
      <dgm:prSet presAssocID="{89E87B11-B7A8-42EB-BE8A-D22C19438279}" presName="sibTrans" presStyleLbl="sibTrans1D1" presStyleIdx="1" presStyleCnt="5"/>
      <dgm:spPr/>
      <dgm:t>
        <a:bodyPr/>
        <a:lstStyle/>
        <a:p>
          <a:endParaRPr lang="en-US"/>
        </a:p>
      </dgm:t>
    </dgm:pt>
    <dgm:pt modelId="{6F8DB2EA-D639-4472-966E-87FACAB4935A}" type="pres">
      <dgm:prSet presAssocID="{B424A245-7506-4FD1-80EF-1175379DE409}" presName="node" presStyleLbl="node1" presStyleIdx="2" presStyleCnt="5" custScaleX="152246" custScaleY="158392" custRadScaleRad="107012" custRadScaleInc="-68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65BE5-D96E-48F5-A8E3-71B3A5264CAB}" type="pres">
      <dgm:prSet presAssocID="{B424A245-7506-4FD1-80EF-1175379DE409}" presName="spNode" presStyleCnt="0"/>
      <dgm:spPr/>
    </dgm:pt>
    <dgm:pt modelId="{CC742E27-E984-40AF-B42F-86FBCFADE9E6}" type="pres">
      <dgm:prSet presAssocID="{728DD7A2-3247-4999-B763-67C5ABF4C934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EC95066-D5CC-4557-9D31-2403D738BFC7}" type="pres">
      <dgm:prSet presAssocID="{4998D08C-0096-4835-A4A9-0BABA47960F6}" presName="node" presStyleLbl="node1" presStyleIdx="3" presStyleCnt="5" custScaleX="181512" custScaleY="148287" custRadScaleRad="110725" custRadScaleInc="873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1C38A-C661-4BE4-A9D0-76733B19240C}" type="pres">
      <dgm:prSet presAssocID="{4998D08C-0096-4835-A4A9-0BABA47960F6}" presName="spNode" presStyleCnt="0"/>
      <dgm:spPr/>
    </dgm:pt>
    <dgm:pt modelId="{A1F8E17A-B685-491A-A792-F0D1A0AF5423}" type="pres">
      <dgm:prSet presAssocID="{1FF16D56-1932-4429-AF94-F9B78AB6FF1F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7021160-DA14-4C67-9CA1-30BC533B0588}" type="pres">
      <dgm:prSet presAssocID="{F32D2906-6D1F-49A1-B774-FFBE75B25A43}" presName="node" presStyleLbl="node1" presStyleIdx="4" presStyleCnt="5" custScaleX="216140" custRadScaleRad="117352" custRadScaleInc="-25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FC014C-5B6F-4242-8513-B46ABDDE53CA}" type="pres">
      <dgm:prSet presAssocID="{F32D2906-6D1F-49A1-B774-FFBE75B25A43}" presName="spNode" presStyleCnt="0"/>
      <dgm:spPr/>
    </dgm:pt>
    <dgm:pt modelId="{22A02EC5-32C8-4265-9B15-C0FE7A41F171}" type="pres">
      <dgm:prSet presAssocID="{EA881859-A565-442D-97DF-C4F98B6EDBB0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1364B5BC-1B78-429D-AF29-7C4507ED4C3E}" type="presOf" srcId="{F32D2906-6D1F-49A1-B774-FFBE75B25A43}" destId="{67021160-DA14-4C67-9CA1-30BC533B0588}" srcOrd="0" destOrd="0" presId="urn:microsoft.com/office/officeart/2005/8/layout/cycle5"/>
    <dgm:cxn modelId="{9D0847CD-468B-4F48-B2D4-684BF7696ED3}" type="presOf" srcId="{1FF16D56-1932-4429-AF94-F9B78AB6FF1F}" destId="{A1F8E17A-B685-491A-A792-F0D1A0AF5423}" srcOrd="0" destOrd="0" presId="urn:microsoft.com/office/officeart/2005/8/layout/cycle5"/>
    <dgm:cxn modelId="{E566063E-8841-4D49-9252-776D80322879}" type="presOf" srcId="{4998D08C-0096-4835-A4A9-0BABA47960F6}" destId="{8EC95066-D5CC-4557-9D31-2403D738BFC7}" srcOrd="0" destOrd="0" presId="urn:microsoft.com/office/officeart/2005/8/layout/cycle5"/>
    <dgm:cxn modelId="{4585BE15-CA61-459F-BE35-9BEEDF2D9821}" srcId="{67E0E3EA-1DD8-4F5F-BE49-7CB42B478B93}" destId="{7E815049-FECA-4014-B430-E08E822175EF}" srcOrd="1" destOrd="0" parTransId="{BC9F9946-0E19-4988-AA92-927565362D09}" sibTransId="{89E87B11-B7A8-42EB-BE8A-D22C19438279}"/>
    <dgm:cxn modelId="{B1F4FEF8-7F82-444C-8530-1D505A488D43}" type="presOf" srcId="{8EA95540-B907-4A54-8584-6F1EDD8AAD8A}" destId="{5C335E35-AFF4-469C-BAA8-DCB01E6EF4B2}" srcOrd="0" destOrd="0" presId="urn:microsoft.com/office/officeart/2005/8/layout/cycle5"/>
    <dgm:cxn modelId="{76451D75-FB03-43F7-BCE1-468F83B5E3E1}" type="presOf" srcId="{7E815049-FECA-4014-B430-E08E822175EF}" destId="{E160AE8A-D853-4165-90A0-257D99C9261D}" srcOrd="0" destOrd="0" presId="urn:microsoft.com/office/officeart/2005/8/layout/cycle5"/>
    <dgm:cxn modelId="{D46F42C3-0360-4FA7-93A8-5BF5A1DFF9FD}" srcId="{67E0E3EA-1DD8-4F5F-BE49-7CB42B478B93}" destId="{F32D2906-6D1F-49A1-B774-FFBE75B25A43}" srcOrd="4" destOrd="0" parTransId="{D6033DED-A4B1-4974-B47D-188DD8320A76}" sibTransId="{EA881859-A565-442D-97DF-C4F98B6EDBB0}"/>
    <dgm:cxn modelId="{16ADC75D-6EB3-4A1A-A42D-98090D1FDFE3}" srcId="{67E0E3EA-1DD8-4F5F-BE49-7CB42B478B93}" destId="{8EA95540-B907-4A54-8584-6F1EDD8AAD8A}" srcOrd="0" destOrd="0" parTransId="{A71A0656-C024-4E6D-9584-6FD921875756}" sibTransId="{193AFE93-B51E-4F6B-808C-7203C52643A1}"/>
    <dgm:cxn modelId="{41ACBF76-0023-4494-B812-47ECBBD2668B}" type="presOf" srcId="{89E87B11-B7A8-42EB-BE8A-D22C19438279}" destId="{0EF03CCE-AFEE-4C68-A2D2-D7A1BF9CF0DD}" srcOrd="0" destOrd="0" presId="urn:microsoft.com/office/officeart/2005/8/layout/cycle5"/>
    <dgm:cxn modelId="{CC0D047D-340A-43E3-9156-450FC32D5FB2}" type="presOf" srcId="{728DD7A2-3247-4999-B763-67C5ABF4C934}" destId="{CC742E27-E984-40AF-B42F-86FBCFADE9E6}" srcOrd="0" destOrd="0" presId="urn:microsoft.com/office/officeart/2005/8/layout/cycle5"/>
    <dgm:cxn modelId="{78C210E1-8D0F-4BB2-8FEE-3C3CAE49C09A}" srcId="{67E0E3EA-1DD8-4F5F-BE49-7CB42B478B93}" destId="{4998D08C-0096-4835-A4A9-0BABA47960F6}" srcOrd="3" destOrd="0" parTransId="{EE5C61E8-5A65-45CF-BF5B-3DEC98CD5400}" sibTransId="{1FF16D56-1932-4429-AF94-F9B78AB6FF1F}"/>
    <dgm:cxn modelId="{1C1FB16F-8D75-43ED-9741-D4470463C3EA}" type="presOf" srcId="{B424A245-7506-4FD1-80EF-1175379DE409}" destId="{6F8DB2EA-D639-4472-966E-87FACAB4935A}" srcOrd="0" destOrd="0" presId="urn:microsoft.com/office/officeart/2005/8/layout/cycle5"/>
    <dgm:cxn modelId="{C33B8745-2E89-4A1C-947D-A2D0DF4A0609}" type="presOf" srcId="{193AFE93-B51E-4F6B-808C-7203C52643A1}" destId="{ABB4BC23-E638-46D2-ACC9-D2C57740CF4C}" srcOrd="0" destOrd="0" presId="urn:microsoft.com/office/officeart/2005/8/layout/cycle5"/>
    <dgm:cxn modelId="{C6A0157B-A21E-4245-A5DF-AFC2C3FE679D}" type="presOf" srcId="{67E0E3EA-1DD8-4F5F-BE49-7CB42B478B93}" destId="{8203281F-D30F-4B24-BD1A-5203FDBF61FE}" srcOrd="0" destOrd="0" presId="urn:microsoft.com/office/officeart/2005/8/layout/cycle5"/>
    <dgm:cxn modelId="{5CAAED3B-04DF-439A-8ED1-0DCF3EADDDA2}" type="presOf" srcId="{EA881859-A565-442D-97DF-C4F98B6EDBB0}" destId="{22A02EC5-32C8-4265-9B15-C0FE7A41F171}" srcOrd="0" destOrd="0" presId="urn:microsoft.com/office/officeart/2005/8/layout/cycle5"/>
    <dgm:cxn modelId="{FD841410-CAA6-495A-9269-36202705DEFE}" srcId="{67E0E3EA-1DD8-4F5F-BE49-7CB42B478B93}" destId="{B424A245-7506-4FD1-80EF-1175379DE409}" srcOrd="2" destOrd="0" parTransId="{493340CF-A9FE-4B9A-9EA5-9874FEEBCD2E}" sibTransId="{728DD7A2-3247-4999-B763-67C5ABF4C934}"/>
    <dgm:cxn modelId="{A0440402-0C71-4E16-85E1-8C88EA8697BE}" type="presParOf" srcId="{8203281F-D30F-4B24-BD1A-5203FDBF61FE}" destId="{5C335E35-AFF4-469C-BAA8-DCB01E6EF4B2}" srcOrd="0" destOrd="0" presId="urn:microsoft.com/office/officeart/2005/8/layout/cycle5"/>
    <dgm:cxn modelId="{9CF474A6-60A6-4C46-9AEA-A1171C4DF762}" type="presParOf" srcId="{8203281F-D30F-4B24-BD1A-5203FDBF61FE}" destId="{E59B190F-0331-4C57-8CEE-56BD0EDBFAD1}" srcOrd="1" destOrd="0" presId="urn:microsoft.com/office/officeart/2005/8/layout/cycle5"/>
    <dgm:cxn modelId="{5D488903-5973-449B-8939-AF16005EE0FB}" type="presParOf" srcId="{8203281F-D30F-4B24-BD1A-5203FDBF61FE}" destId="{ABB4BC23-E638-46D2-ACC9-D2C57740CF4C}" srcOrd="2" destOrd="0" presId="urn:microsoft.com/office/officeart/2005/8/layout/cycle5"/>
    <dgm:cxn modelId="{2051C167-3AB3-47CE-BA75-C690DD84297A}" type="presParOf" srcId="{8203281F-D30F-4B24-BD1A-5203FDBF61FE}" destId="{E160AE8A-D853-4165-90A0-257D99C9261D}" srcOrd="3" destOrd="0" presId="urn:microsoft.com/office/officeart/2005/8/layout/cycle5"/>
    <dgm:cxn modelId="{555C0297-2255-42D0-A683-2F50440E1322}" type="presParOf" srcId="{8203281F-D30F-4B24-BD1A-5203FDBF61FE}" destId="{9FC25FC3-DCC9-407A-86DB-D1B91A80BE7C}" srcOrd="4" destOrd="0" presId="urn:microsoft.com/office/officeart/2005/8/layout/cycle5"/>
    <dgm:cxn modelId="{8BF605BA-2BD8-4A5C-8ED4-182BF72DBA0F}" type="presParOf" srcId="{8203281F-D30F-4B24-BD1A-5203FDBF61FE}" destId="{0EF03CCE-AFEE-4C68-A2D2-D7A1BF9CF0DD}" srcOrd="5" destOrd="0" presId="urn:microsoft.com/office/officeart/2005/8/layout/cycle5"/>
    <dgm:cxn modelId="{22566DB1-D5E9-4444-834E-3D68A361E3DB}" type="presParOf" srcId="{8203281F-D30F-4B24-BD1A-5203FDBF61FE}" destId="{6F8DB2EA-D639-4472-966E-87FACAB4935A}" srcOrd="6" destOrd="0" presId="urn:microsoft.com/office/officeart/2005/8/layout/cycle5"/>
    <dgm:cxn modelId="{118725B7-6AEE-4577-B854-9BA6E6395A01}" type="presParOf" srcId="{8203281F-D30F-4B24-BD1A-5203FDBF61FE}" destId="{09565BE5-D96E-48F5-A8E3-71B3A5264CAB}" srcOrd="7" destOrd="0" presId="urn:microsoft.com/office/officeart/2005/8/layout/cycle5"/>
    <dgm:cxn modelId="{915C08D6-7CB1-4D0D-BB1F-E924584A6BA7}" type="presParOf" srcId="{8203281F-D30F-4B24-BD1A-5203FDBF61FE}" destId="{CC742E27-E984-40AF-B42F-86FBCFADE9E6}" srcOrd="8" destOrd="0" presId="urn:microsoft.com/office/officeart/2005/8/layout/cycle5"/>
    <dgm:cxn modelId="{7CD00013-56A4-4821-9897-A2ADF1F4284E}" type="presParOf" srcId="{8203281F-D30F-4B24-BD1A-5203FDBF61FE}" destId="{8EC95066-D5CC-4557-9D31-2403D738BFC7}" srcOrd="9" destOrd="0" presId="urn:microsoft.com/office/officeart/2005/8/layout/cycle5"/>
    <dgm:cxn modelId="{0DC0A551-DF50-4D3C-901C-408D1FEA2A58}" type="presParOf" srcId="{8203281F-D30F-4B24-BD1A-5203FDBF61FE}" destId="{5211C38A-C661-4BE4-A9D0-76733B19240C}" srcOrd="10" destOrd="0" presId="urn:microsoft.com/office/officeart/2005/8/layout/cycle5"/>
    <dgm:cxn modelId="{7354816D-423A-4BA8-A4F1-2F9412787FBA}" type="presParOf" srcId="{8203281F-D30F-4B24-BD1A-5203FDBF61FE}" destId="{A1F8E17A-B685-491A-A792-F0D1A0AF5423}" srcOrd="11" destOrd="0" presId="urn:microsoft.com/office/officeart/2005/8/layout/cycle5"/>
    <dgm:cxn modelId="{FFDC14D8-88CD-43D2-86F0-A3CD0DA62AE9}" type="presParOf" srcId="{8203281F-D30F-4B24-BD1A-5203FDBF61FE}" destId="{67021160-DA14-4C67-9CA1-30BC533B0588}" srcOrd="12" destOrd="0" presId="urn:microsoft.com/office/officeart/2005/8/layout/cycle5"/>
    <dgm:cxn modelId="{4E101F40-41E1-41E5-A1FE-8685A14A4180}" type="presParOf" srcId="{8203281F-D30F-4B24-BD1A-5203FDBF61FE}" destId="{DCFC014C-5B6F-4242-8513-B46ABDDE53CA}" srcOrd="13" destOrd="0" presId="urn:microsoft.com/office/officeart/2005/8/layout/cycle5"/>
    <dgm:cxn modelId="{DE014EC0-2130-423C-BEA8-60D4BC872EE5}" type="presParOf" srcId="{8203281F-D30F-4B24-BD1A-5203FDBF61FE}" destId="{22A02EC5-32C8-4265-9B15-C0FE7A41F171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584A2C-A993-4091-AAEF-232F1B973DC6}">
      <dsp:nvSpPr>
        <dsp:cNvPr id="0" name=""/>
        <dsp:cNvSpPr/>
      </dsp:nvSpPr>
      <dsp:spPr>
        <a:xfrm>
          <a:off x="0" y="118965"/>
          <a:ext cx="5378692" cy="537869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0B184-F195-434F-985E-8B36F1BDE330}">
      <dsp:nvSpPr>
        <dsp:cNvPr id="0" name=""/>
        <dsp:cNvSpPr/>
      </dsp:nvSpPr>
      <dsp:spPr>
        <a:xfrm>
          <a:off x="2689346" y="4453"/>
          <a:ext cx="6275141" cy="53786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</a:rPr>
            <a:t>ARCI </a:t>
          </a:r>
          <a:r>
            <a:rPr lang="en-US" sz="2000" b="1" kern="1200" dirty="0" err="1" smtClean="0">
              <a:solidFill>
                <a:srgbClr val="002060"/>
              </a:solidFill>
            </a:rPr>
            <a:t>Solidarietà</a:t>
          </a:r>
          <a:r>
            <a:rPr lang="en-US" sz="2000" b="1" kern="1200" dirty="0" smtClean="0">
              <a:solidFill>
                <a:srgbClr val="002060"/>
              </a:solidFill>
            </a:rPr>
            <a:t> Caserta:</a:t>
          </a:r>
          <a:endParaRPr lang="en-US" sz="2000" b="1" kern="1200" dirty="0">
            <a:solidFill>
              <a:srgbClr val="002060"/>
            </a:solidFill>
          </a:endParaRPr>
        </a:p>
      </dsp:txBody>
      <dsp:txXfrm>
        <a:off x="2689346" y="4453"/>
        <a:ext cx="6275141" cy="537868"/>
      </dsp:txXfrm>
    </dsp:sp>
    <dsp:sp modelId="{93225D67-F60C-41EC-9DDC-0E9C5DDACB6F}">
      <dsp:nvSpPr>
        <dsp:cNvPr id="0" name=""/>
        <dsp:cNvSpPr/>
      </dsp:nvSpPr>
      <dsp:spPr>
        <a:xfrm>
          <a:off x="403401" y="656834"/>
          <a:ext cx="4571889" cy="4571889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80238-15B8-4647-9407-4EB63BB99D18}">
      <dsp:nvSpPr>
        <dsp:cNvPr id="0" name=""/>
        <dsp:cNvSpPr/>
      </dsp:nvSpPr>
      <dsp:spPr>
        <a:xfrm>
          <a:off x="2689346" y="656834"/>
          <a:ext cx="6275141" cy="45718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Was born in 1999 at Caserta (Campania Region, Southern Italy)</a:t>
          </a:r>
        </a:p>
      </dsp:txBody>
      <dsp:txXfrm>
        <a:off x="2689346" y="656834"/>
        <a:ext cx="6275141" cy="537868"/>
      </dsp:txXfrm>
    </dsp:sp>
    <dsp:sp modelId="{26947EBE-90EF-4756-9FD3-969C151AE696}">
      <dsp:nvSpPr>
        <dsp:cNvPr id="0" name=""/>
        <dsp:cNvSpPr/>
      </dsp:nvSpPr>
      <dsp:spPr>
        <a:xfrm>
          <a:off x="806803" y="1194702"/>
          <a:ext cx="3765086" cy="376508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A7948-6806-4E15-8C9B-DE78AC54EDE3}">
      <dsp:nvSpPr>
        <dsp:cNvPr id="0" name=""/>
        <dsp:cNvSpPr/>
      </dsp:nvSpPr>
      <dsp:spPr>
        <a:xfrm>
          <a:off x="2689346" y="1194702"/>
          <a:ext cx="6275141" cy="37650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Operates in Campania, at a National level, and in Europe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2689346" y="1194702"/>
        <a:ext cx="6275141" cy="537868"/>
      </dsp:txXfrm>
    </dsp:sp>
    <dsp:sp modelId="{4D950B16-A557-4D97-85BD-0A3EE4CF944E}">
      <dsp:nvSpPr>
        <dsp:cNvPr id="0" name=""/>
        <dsp:cNvSpPr/>
      </dsp:nvSpPr>
      <dsp:spPr>
        <a:xfrm>
          <a:off x="1210204" y="1732571"/>
          <a:ext cx="2958283" cy="295828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8AEB4-3B18-42EE-8B4F-5A1E5C53BE32}">
      <dsp:nvSpPr>
        <dsp:cNvPr id="0" name=""/>
        <dsp:cNvSpPr/>
      </dsp:nvSpPr>
      <dsp:spPr>
        <a:xfrm>
          <a:off x="2689346" y="1732571"/>
          <a:ext cx="6275141" cy="2958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2060"/>
              </a:solidFill>
            </a:rPr>
            <a:t>Delivers comprehensive and multidimensional educational programs  to the key-players of the “Educating Community” :</a:t>
          </a:r>
          <a:endParaRPr lang="en-US" sz="1700" b="1" kern="1200" dirty="0">
            <a:solidFill>
              <a:srgbClr val="002060"/>
            </a:solidFill>
          </a:endParaRPr>
        </a:p>
      </dsp:txBody>
      <dsp:txXfrm>
        <a:off x="2689346" y="1732571"/>
        <a:ext cx="6275141" cy="537874"/>
      </dsp:txXfrm>
    </dsp:sp>
    <dsp:sp modelId="{08756D55-D3F2-4754-BEE0-8A0E63E84224}">
      <dsp:nvSpPr>
        <dsp:cNvPr id="0" name=""/>
        <dsp:cNvSpPr/>
      </dsp:nvSpPr>
      <dsp:spPr>
        <a:xfrm>
          <a:off x="1613609" y="2270445"/>
          <a:ext cx="2151474" cy="2151474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60283-65D4-40F2-AC0B-9B3F6C3D8A94}">
      <dsp:nvSpPr>
        <dsp:cNvPr id="0" name=""/>
        <dsp:cNvSpPr/>
      </dsp:nvSpPr>
      <dsp:spPr>
        <a:xfrm>
          <a:off x="2689346" y="2270445"/>
          <a:ext cx="6275141" cy="21514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  - Young Adults</a:t>
          </a:r>
        </a:p>
      </dsp:txBody>
      <dsp:txXfrm>
        <a:off x="2689346" y="2270445"/>
        <a:ext cx="6275141" cy="537868"/>
      </dsp:txXfrm>
    </dsp:sp>
    <dsp:sp modelId="{F67DAC3A-50D1-456C-9023-3ED15481EF54}">
      <dsp:nvSpPr>
        <dsp:cNvPr id="0" name=""/>
        <dsp:cNvSpPr/>
      </dsp:nvSpPr>
      <dsp:spPr>
        <a:xfrm>
          <a:off x="2017010" y="2808313"/>
          <a:ext cx="1344671" cy="134467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D8CF7-F724-4A02-8D17-C1E6F7426BC9}">
      <dsp:nvSpPr>
        <dsp:cNvPr id="0" name=""/>
        <dsp:cNvSpPr/>
      </dsp:nvSpPr>
      <dsp:spPr>
        <a:xfrm>
          <a:off x="2689346" y="2808313"/>
          <a:ext cx="6275141" cy="13446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  - Teachers, Trainers, Educators, Operators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2689346" y="2808313"/>
        <a:ext cx="6275141" cy="537868"/>
      </dsp:txXfrm>
    </dsp:sp>
    <dsp:sp modelId="{8145C54F-4925-463C-8DD9-57B77FBC3C5A}">
      <dsp:nvSpPr>
        <dsp:cNvPr id="0" name=""/>
        <dsp:cNvSpPr/>
      </dsp:nvSpPr>
      <dsp:spPr>
        <a:xfrm>
          <a:off x="2420412" y="3346182"/>
          <a:ext cx="537868" cy="537868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B03C9-E927-480A-9543-453C51D99C11}">
      <dsp:nvSpPr>
        <dsp:cNvPr id="0" name=""/>
        <dsp:cNvSpPr/>
      </dsp:nvSpPr>
      <dsp:spPr>
        <a:xfrm>
          <a:off x="2689346" y="3346182"/>
          <a:ext cx="6275141" cy="5378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  - Parents and relatives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2689346" y="3346182"/>
        <a:ext cx="6275141" cy="5378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584A2C-A993-4091-AAEF-232F1B973DC6}">
      <dsp:nvSpPr>
        <dsp:cNvPr id="0" name=""/>
        <dsp:cNvSpPr/>
      </dsp:nvSpPr>
      <dsp:spPr>
        <a:xfrm>
          <a:off x="0" y="270851"/>
          <a:ext cx="5074920" cy="507492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0B184-F195-434F-985E-8B36F1BDE330}">
      <dsp:nvSpPr>
        <dsp:cNvPr id="0" name=""/>
        <dsp:cNvSpPr/>
      </dsp:nvSpPr>
      <dsp:spPr>
        <a:xfrm>
          <a:off x="2537460" y="270851"/>
          <a:ext cx="5920739" cy="50749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</a:rPr>
            <a:t>The sustained Young adults are:</a:t>
          </a:r>
          <a:endParaRPr lang="en-US" sz="2000" b="1" kern="1200" dirty="0">
            <a:solidFill>
              <a:srgbClr val="002060"/>
            </a:solidFill>
          </a:endParaRPr>
        </a:p>
      </dsp:txBody>
      <dsp:txXfrm>
        <a:off x="2537460" y="270851"/>
        <a:ext cx="5920739" cy="507491"/>
      </dsp:txXfrm>
    </dsp:sp>
    <dsp:sp modelId="{93225D67-F60C-41EC-9DDC-0E9C5DDACB6F}">
      <dsp:nvSpPr>
        <dsp:cNvPr id="0" name=""/>
        <dsp:cNvSpPr/>
      </dsp:nvSpPr>
      <dsp:spPr>
        <a:xfrm>
          <a:off x="380618" y="778343"/>
          <a:ext cx="4313682" cy="431368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80238-15B8-4647-9407-4EB63BB99D18}">
      <dsp:nvSpPr>
        <dsp:cNvPr id="0" name=""/>
        <dsp:cNvSpPr/>
      </dsp:nvSpPr>
      <dsp:spPr>
        <a:xfrm>
          <a:off x="2537460" y="778343"/>
          <a:ext cx="5920739" cy="43136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At risk of social exclusion, esp. impaired people</a:t>
          </a:r>
        </a:p>
      </dsp:txBody>
      <dsp:txXfrm>
        <a:off x="2537460" y="778343"/>
        <a:ext cx="5920739" cy="507491"/>
      </dsp:txXfrm>
    </dsp:sp>
    <dsp:sp modelId="{26947EBE-90EF-4756-9FD3-969C151AE696}">
      <dsp:nvSpPr>
        <dsp:cNvPr id="0" name=""/>
        <dsp:cNvSpPr/>
      </dsp:nvSpPr>
      <dsp:spPr>
        <a:xfrm>
          <a:off x="761237" y="1285834"/>
          <a:ext cx="3552445" cy="3552445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A7948-6806-4E15-8C9B-DE78AC54EDE3}">
      <dsp:nvSpPr>
        <dsp:cNvPr id="0" name=""/>
        <dsp:cNvSpPr/>
      </dsp:nvSpPr>
      <dsp:spPr>
        <a:xfrm>
          <a:off x="2537460" y="1285834"/>
          <a:ext cx="5920739" cy="35524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Aged 18-30 in Voluntary Civic Service projects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2537460" y="1285834"/>
        <a:ext cx="5920739" cy="507491"/>
      </dsp:txXfrm>
    </dsp:sp>
    <dsp:sp modelId="{7D1316FC-7B36-4236-AFBF-718D0ADFFC12}">
      <dsp:nvSpPr>
        <dsp:cNvPr id="0" name=""/>
        <dsp:cNvSpPr/>
      </dsp:nvSpPr>
      <dsp:spPr>
        <a:xfrm>
          <a:off x="1141855" y="1793325"/>
          <a:ext cx="2791208" cy="279120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454C2-37A9-4157-902E-597AC94144BD}">
      <dsp:nvSpPr>
        <dsp:cNvPr id="0" name=""/>
        <dsp:cNvSpPr/>
      </dsp:nvSpPr>
      <dsp:spPr>
        <a:xfrm>
          <a:off x="2537460" y="1793325"/>
          <a:ext cx="5920739" cy="27912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Engaged in European initiatives on peace, democracy and non-competitive and inclusive sports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2537460" y="1793325"/>
        <a:ext cx="5920739" cy="507496"/>
      </dsp:txXfrm>
    </dsp:sp>
    <dsp:sp modelId="{5AAD9EB9-5C0D-4101-9E4B-3442F37DE5C7}">
      <dsp:nvSpPr>
        <dsp:cNvPr id="0" name=""/>
        <dsp:cNvSpPr/>
      </dsp:nvSpPr>
      <dsp:spPr>
        <a:xfrm>
          <a:off x="1522477" y="2300822"/>
          <a:ext cx="2029965" cy="202996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61921-DC5E-475A-9283-AED6A574D462}">
      <dsp:nvSpPr>
        <dsp:cNvPr id="0" name=""/>
        <dsp:cNvSpPr/>
      </dsp:nvSpPr>
      <dsp:spPr>
        <a:xfrm>
          <a:off x="2537460" y="2300822"/>
          <a:ext cx="5920739" cy="20299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NEET generation and early school leavers</a:t>
          </a:r>
          <a:endParaRPr lang="en-US" sz="1600" b="1" kern="1200" dirty="0">
            <a:solidFill>
              <a:srgbClr val="002060"/>
            </a:solidFill>
          </a:endParaRPr>
        </a:p>
      </dsp:txBody>
      <dsp:txXfrm>
        <a:off x="2537460" y="2300822"/>
        <a:ext cx="5920739" cy="507491"/>
      </dsp:txXfrm>
    </dsp:sp>
    <dsp:sp modelId="{3B60FA1E-CB13-4F54-94D0-9C85D78EAA66}">
      <dsp:nvSpPr>
        <dsp:cNvPr id="0" name=""/>
        <dsp:cNvSpPr/>
      </dsp:nvSpPr>
      <dsp:spPr>
        <a:xfrm>
          <a:off x="1903095" y="2808313"/>
          <a:ext cx="1268728" cy="126872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F9F650-0C03-49EA-A761-DFEEE0FDF990}">
      <dsp:nvSpPr>
        <dsp:cNvPr id="0" name=""/>
        <dsp:cNvSpPr/>
      </dsp:nvSpPr>
      <dsp:spPr>
        <a:xfrm>
          <a:off x="2537460" y="2808313"/>
          <a:ext cx="5920739" cy="12687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With poor civic and social skills 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2537460" y="2808313"/>
        <a:ext cx="5920739" cy="507491"/>
      </dsp:txXfrm>
    </dsp:sp>
    <dsp:sp modelId="{EB085660-12FD-4905-A3DF-4CAD34BD5CB4}">
      <dsp:nvSpPr>
        <dsp:cNvPr id="0" name=""/>
        <dsp:cNvSpPr/>
      </dsp:nvSpPr>
      <dsp:spPr>
        <a:xfrm>
          <a:off x="2283714" y="3315804"/>
          <a:ext cx="507491" cy="507491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B0F3B-9C87-4B14-8C0B-241F5A8CE794}">
      <dsp:nvSpPr>
        <dsp:cNvPr id="0" name=""/>
        <dsp:cNvSpPr/>
      </dsp:nvSpPr>
      <dsp:spPr>
        <a:xfrm>
          <a:off x="2537460" y="3315804"/>
          <a:ext cx="5920739" cy="5074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2060"/>
              </a:solidFill>
            </a:rPr>
            <a:t>In search for a job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2537460" y="3315804"/>
        <a:ext cx="5920739" cy="50749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C4720C-192D-48C9-8107-5597F71158A5}">
      <dsp:nvSpPr>
        <dsp:cNvPr id="0" name=""/>
        <dsp:cNvSpPr/>
      </dsp:nvSpPr>
      <dsp:spPr>
        <a:xfrm>
          <a:off x="1185389" y="0"/>
          <a:ext cx="6087420" cy="496855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54C896-34D0-488D-A89E-94A41256BB3A}">
      <dsp:nvSpPr>
        <dsp:cNvPr id="0" name=""/>
        <dsp:cNvSpPr/>
      </dsp:nvSpPr>
      <dsp:spPr>
        <a:xfrm>
          <a:off x="1224134" y="288024"/>
          <a:ext cx="2626987" cy="1937735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baseline="0" dirty="0" smtClean="0">
              <a:solidFill>
                <a:srgbClr val="002060"/>
              </a:solidFill>
            </a:rPr>
            <a:t>Participation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baseline="0" dirty="0" smtClean="0">
              <a:solidFill>
                <a:srgbClr val="002060"/>
              </a:solidFill>
            </a:rPr>
            <a:t>Democracy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baseline="0" dirty="0" smtClean="0">
              <a:solidFill>
                <a:srgbClr val="002060"/>
              </a:solidFill>
            </a:rPr>
            <a:t>Active Citizenship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baseline="0" dirty="0" smtClean="0">
              <a:solidFill>
                <a:srgbClr val="002060"/>
              </a:solidFill>
            </a:rPr>
            <a:t>Inclusion</a:t>
          </a:r>
          <a:endParaRPr lang="en-US" sz="2000" b="1" kern="1200" baseline="0" dirty="0">
            <a:solidFill>
              <a:srgbClr val="002060"/>
            </a:solidFill>
          </a:endParaRPr>
        </a:p>
      </dsp:txBody>
      <dsp:txXfrm>
        <a:off x="1224134" y="288024"/>
        <a:ext cx="2626987" cy="1937735"/>
      </dsp:txXfrm>
    </dsp:sp>
    <dsp:sp modelId="{B2AE6CF2-6C24-4919-809A-24787CA84053}">
      <dsp:nvSpPr>
        <dsp:cNvPr id="0" name=""/>
        <dsp:cNvSpPr/>
      </dsp:nvSpPr>
      <dsp:spPr>
        <a:xfrm>
          <a:off x="4608521" y="288024"/>
          <a:ext cx="2704477" cy="1937735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</a:rPr>
            <a:t>Non formal education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</a:rPr>
            <a:t>Life skills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</a:rPr>
            <a:t>Peer education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2060"/>
              </a:solidFill>
            </a:rPr>
            <a:t>European Voluntary Service</a:t>
          </a:r>
        </a:p>
      </dsp:txBody>
      <dsp:txXfrm>
        <a:off x="4608521" y="288024"/>
        <a:ext cx="2704477" cy="1937735"/>
      </dsp:txXfrm>
    </dsp:sp>
    <dsp:sp modelId="{6F03DD64-9422-41AE-B1E5-2AF8638D17DB}">
      <dsp:nvSpPr>
        <dsp:cNvPr id="0" name=""/>
        <dsp:cNvSpPr/>
      </dsp:nvSpPr>
      <dsp:spPr>
        <a:xfrm>
          <a:off x="1224134" y="2664304"/>
          <a:ext cx="2482975" cy="2094711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solidFill>
              <a:srgbClr val="002060"/>
            </a:solidFill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Sport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Drama activities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Literacy and numeracy through ICT and digital skills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>
            <a:solidFill>
              <a:srgbClr val="002060"/>
            </a:solidFill>
          </a:endParaRPr>
        </a:p>
      </dsp:txBody>
      <dsp:txXfrm>
        <a:off x="1224134" y="2664304"/>
        <a:ext cx="2482975" cy="2094711"/>
      </dsp:txXfrm>
    </dsp:sp>
    <dsp:sp modelId="{2A7D00DB-1A30-4ACD-B27C-B13055061960}">
      <dsp:nvSpPr>
        <dsp:cNvPr id="0" name=""/>
        <dsp:cNvSpPr/>
      </dsp:nvSpPr>
      <dsp:spPr>
        <a:xfrm>
          <a:off x="4280297" y="2520282"/>
          <a:ext cx="3424559" cy="2225760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Self-awareness and self-efficacy facilitation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200" b="1" kern="1200" dirty="0" smtClean="0">
            <a:solidFill>
              <a:srgbClr val="002060"/>
            </a:solidFill>
          </a:endParaRP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Rehabilitation and re-taking of damaged abilities (physical, mental).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4280297" y="2520282"/>
        <a:ext cx="3424559" cy="22257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335E35-AFF4-469C-BAA8-DCB01E6EF4B2}">
      <dsp:nvSpPr>
        <dsp:cNvPr id="0" name=""/>
        <dsp:cNvSpPr/>
      </dsp:nvSpPr>
      <dsp:spPr>
        <a:xfrm>
          <a:off x="2241926" y="-157821"/>
          <a:ext cx="2576467" cy="1191629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ARCI Caserta’s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Large network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2241926" y="-157821"/>
        <a:ext cx="2576467" cy="1191629"/>
      </dsp:txXfrm>
    </dsp:sp>
    <dsp:sp modelId="{ABB4BC23-E638-46D2-ACC9-D2C57740CF4C}">
      <dsp:nvSpPr>
        <dsp:cNvPr id="0" name=""/>
        <dsp:cNvSpPr/>
      </dsp:nvSpPr>
      <dsp:spPr>
        <a:xfrm>
          <a:off x="1878253" y="412364"/>
          <a:ext cx="4004443" cy="4004443"/>
        </a:xfrm>
        <a:custGeom>
          <a:avLst/>
          <a:gdLst/>
          <a:ahLst/>
          <a:cxnLst/>
          <a:rect l="0" t="0" r="0" b="0"/>
          <a:pathLst>
            <a:path>
              <a:moveTo>
                <a:pt x="3079176" y="314306"/>
              </a:moveTo>
              <a:arcTo wR="2002221" hR="2002221" stAng="18152367" swAng="838633"/>
            </a:path>
          </a:pathLst>
        </a:custGeom>
        <a:noFill/>
        <a:ln w="10000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0AE8A-D853-4165-90A0-257D99C9261D}">
      <dsp:nvSpPr>
        <dsp:cNvPr id="0" name=""/>
        <dsp:cNvSpPr/>
      </dsp:nvSpPr>
      <dsp:spPr>
        <a:xfrm>
          <a:off x="4021399" y="1157892"/>
          <a:ext cx="3558679" cy="1335441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Training bodies internal to the network of ARCI Caserta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4021399" y="1157892"/>
        <a:ext cx="3558679" cy="1335441"/>
      </dsp:txXfrm>
    </dsp:sp>
    <dsp:sp modelId="{0EF03CCE-AFEE-4C68-A2D2-D7A1BF9CF0DD}">
      <dsp:nvSpPr>
        <dsp:cNvPr id="0" name=""/>
        <dsp:cNvSpPr/>
      </dsp:nvSpPr>
      <dsp:spPr>
        <a:xfrm>
          <a:off x="1944365" y="950376"/>
          <a:ext cx="4004443" cy="4004443"/>
        </a:xfrm>
        <a:custGeom>
          <a:avLst/>
          <a:gdLst/>
          <a:ahLst/>
          <a:cxnLst/>
          <a:rect l="0" t="0" r="0" b="0"/>
          <a:pathLst>
            <a:path>
              <a:moveTo>
                <a:pt x="3970174" y="1633367"/>
              </a:moveTo>
              <a:arcTo wR="2002221" hR="2002221" stAng="20963052" swAng="477799"/>
            </a:path>
          </a:pathLst>
        </a:custGeom>
        <a:noFill/>
        <a:ln w="10000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DB2EA-D639-4472-966E-87FACAB4935A}">
      <dsp:nvSpPr>
        <dsp:cNvPr id="0" name=""/>
        <dsp:cNvSpPr/>
      </dsp:nvSpPr>
      <dsp:spPr>
        <a:xfrm>
          <a:off x="4392486" y="2952321"/>
          <a:ext cx="2348491" cy="1588143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Local Institutions Employment Agencies, Job centres,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4392486" y="2952321"/>
        <a:ext cx="2348491" cy="1588143"/>
      </dsp:txXfrm>
    </dsp:sp>
    <dsp:sp modelId="{CC742E27-E984-40AF-B42F-86FBCFADE9E6}">
      <dsp:nvSpPr>
        <dsp:cNvPr id="0" name=""/>
        <dsp:cNvSpPr/>
      </dsp:nvSpPr>
      <dsp:spPr>
        <a:xfrm>
          <a:off x="1748786" y="618817"/>
          <a:ext cx="4004443" cy="4004443"/>
        </a:xfrm>
        <a:custGeom>
          <a:avLst/>
          <a:gdLst/>
          <a:ahLst/>
          <a:cxnLst/>
          <a:rect l="0" t="0" r="0" b="0"/>
          <a:pathLst>
            <a:path>
              <a:moveTo>
                <a:pt x="2337564" y="3976161"/>
              </a:moveTo>
              <a:arcTo wR="2002221" hR="2002221" stAng="4821502" swAng="1703883"/>
            </a:path>
          </a:pathLst>
        </a:custGeom>
        <a:noFill/>
        <a:ln w="10000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95066-D5CC-4557-9D31-2403D738BFC7}">
      <dsp:nvSpPr>
        <dsp:cNvPr id="0" name=""/>
        <dsp:cNvSpPr/>
      </dsp:nvSpPr>
      <dsp:spPr>
        <a:xfrm>
          <a:off x="609725" y="2905327"/>
          <a:ext cx="2799938" cy="1486824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Third Sector</a:t>
          </a:r>
        </a:p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Regional and county Voluntary Organisations Network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609725" y="2905327"/>
        <a:ext cx="2799938" cy="1486824"/>
      </dsp:txXfrm>
    </dsp:sp>
    <dsp:sp modelId="{A1F8E17A-B685-491A-A792-F0D1A0AF5423}">
      <dsp:nvSpPr>
        <dsp:cNvPr id="0" name=""/>
        <dsp:cNvSpPr/>
      </dsp:nvSpPr>
      <dsp:spPr>
        <a:xfrm>
          <a:off x="1565761" y="180588"/>
          <a:ext cx="4004443" cy="4004443"/>
        </a:xfrm>
        <a:custGeom>
          <a:avLst/>
          <a:gdLst/>
          <a:ahLst/>
          <a:cxnLst/>
          <a:rect l="0" t="0" r="0" b="0"/>
          <a:pathLst>
            <a:path>
              <a:moveTo>
                <a:pt x="90229" y="2596509"/>
              </a:moveTo>
              <a:arcTo wR="2002221" hR="2002221" stAng="9764018" swAng="705235"/>
            </a:path>
          </a:pathLst>
        </a:custGeom>
        <a:noFill/>
        <a:ln w="10000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21160-DA14-4C67-9CA1-30BC533B0588}">
      <dsp:nvSpPr>
        <dsp:cNvPr id="0" name=""/>
        <dsp:cNvSpPr/>
      </dsp:nvSpPr>
      <dsp:spPr>
        <a:xfrm>
          <a:off x="0" y="1236954"/>
          <a:ext cx="3334097" cy="1002666"/>
        </a:xfrm>
        <a:prstGeom prst="round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Public schooling system (secondary and University)</a:t>
          </a:r>
          <a:endParaRPr lang="en-US" sz="1800" b="1" kern="1200" dirty="0">
            <a:solidFill>
              <a:srgbClr val="002060"/>
            </a:solidFill>
          </a:endParaRPr>
        </a:p>
      </dsp:txBody>
      <dsp:txXfrm>
        <a:off x="0" y="1236954"/>
        <a:ext cx="3334097" cy="1002666"/>
      </dsp:txXfrm>
    </dsp:sp>
    <dsp:sp modelId="{22A02EC5-32C8-4265-9B15-C0FE7A41F171}">
      <dsp:nvSpPr>
        <dsp:cNvPr id="0" name=""/>
        <dsp:cNvSpPr/>
      </dsp:nvSpPr>
      <dsp:spPr>
        <a:xfrm>
          <a:off x="884355" y="974688"/>
          <a:ext cx="4004443" cy="4004443"/>
        </a:xfrm>
        <a:custGeom>
          <a:avLst/>
          <a:gdLst/>
          <a:ahLst/>
          <a:cxnLst/>
          <a:rect l="0" t="0" r="0" b="0"/>
          <a:pathLst>
            <a:path>
              <a:moveTo>
                <a:pt x="1108018" y="210771"/>
              </a:moveTo>
              <a:arcTo wR="2002221" hR="2002221" stAng="14608434" swAng="566308"/>
            </a:path>
          </a:pathLst>
        </a:custGeom>
        <a:noFill/>
        <a:ln w="10000" cap="flat" cmpd="sng" algn="ctr">
          <a:solidFill>
            <a:srgbClr val="0070C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AC2D11-3483-43C6-AEE0-8CDB5EC55837}" type="datetimeFigureOut">
              <a:rPr lang="en-US" smtClean="0"/>
              <a:pPr/>
              <a:t>8/26/2015</a:t>
            </a:fld>
            <a:endParaRPr lang="en-US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FBA970-B836-453A-A6BB-957A7620D57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2492896"/>
            <a:ext cx="8458200" cy="2592288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cap="none" dirty="0" smtClean="0"/>
              <a:t>Non formal lifelong learning for all adults       </a:t>
            </a:r>
            <a:r>
              <a:rPr lang="en-US" sz="2400" cap="none" dirty="0" smtClean="0"/>
              <a:t>(with special care for impaired people)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n-US" sz="2000" i="1" cap="none" dirty="0" smtClean="0">
                <a:solidFill>
                  <a:srgbClr val="002060"/>
                </a:solidFill>
              </a:rPr>
              <a:t>Brussels – EAEA Annual Congress -  17-18 June 2014</a:t>
            </a:r>
            <a:endParaRPr lang="en-US" sz="2000" i="1" dirty="0">
              <a:solidFill>
                <a:srgbClr val="00206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58200" cy="914400"/>
          </a:xfrm>
        </p:spPr>
        <p:txBody>
          <a:bodyPr>
            <a:normAutofit lnSpcReduction="10000"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lang="it-IT" sz="3600" dirty="0" smtClean="0">
                <a:solidFill>
                  <a:srgbClr val="000000"/>
                </a:solidFill>
                <a:latin typeface="Candara Bold" charset="0"/>
                <a:ea typeface="ヒラギノ角ゴ Pro W3" charset="0"/>
                <a:cs typeface="Times New Roman" pitchFamily="18" charset="0"/>
              </a:rPr>
              <a:t>Arcisolidarietà</a:t>
            </a:r>
            <a:endParaRPr lang="it-IT" dirty="0" smtClean="0">
              <a:solidFill>
                <a:schemeClr val="tx1"/>
              </a:solidFill>
              <a:latin typeface="Candara Bold Italic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lang="it-IT" dirty="0" smtClean="0">
                <a:solidFill>
                  <a:schemeClr val="tx1"/>
                </a:solidFill>
                <a:latin typeface="Candara Bold Italic" charset="0"/>
                <a:ea typeface="Times New Roman" pitchFamily="18" charset="0"/>
                <a:cs typeface="Times New Roman" pitchFamily="18" charset="0"/>
              </a:rPr>
              <a:t>Associazione di Volontariato </a:t>
            </a:r>
            <a:r>
              <a:rPr lang="it-IT" dirty="0" err="1" smtClean="0">
                <a:solidFill>
                  <a:schemeClr val="tx1"/>
                </a:solidFill>
                <a:latin typeface="Candara Bold Italic" charset="0"/>
                <a:ea typeface="Times New Roman" pitchFamily="18" charset="0"/>
                <a:cs typeface="Times New Roman" pitchFamily="18" charset="0"/>
              </a:rPr>
              <a:t>O.N.L.U.S</a:t>
            </a:r>
            <a:r>
              <a:rPr lang="it-IT" dirty="0" smtClean="0">
                <a:solidFill>
                  <a:schemeClr val="tx1"/>
                </a:solidFill>
                <a:latin typeface="Candara Bold Italic" charset="0"/>
                <a:ea typeface="Times New Roman" pitchFamily="18" charset="0"/>
                <a:cs typeface="Times New Roman" pitchFamily="18" charset="0"/>
              </a:rPr>
              <a:t> - IT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90100"/>
            <a:ext cx="2551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 Bold Italic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0" y="548680"/>
          <a:ext cx="89644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48399"/>
            <a:ext cx="269375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"/>
                <a:ea typeface="ヒラギノ角ゴ Pro W3"/>
                <a:cs typeface="Times New Roman" pitchFamily="18" charset="0"/>
              </a:rPr>
              <a:t>Arcisolidarietà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ndara Bold Italic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Associazione di Volontariato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O.N.L.U.S.</a:t>
            </a: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s://sgws2.maps.yahoo.com/MapImage?appid=search&amp;locale=en_US&amp;imf=png&amp;mflags=KMY&amp;imw=190&amp;imh=198&amp;clat=41.071935&amp;clon=14.33133&amp;imi=mrk_star_trans.gif&amp;zoom=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620688"/>
            <a:ext cx="2489480" cy="2592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395536" y="404664"/>
          <a:ext cx="84582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8399"/>
            <a:ext cx="269375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"/>
                <a:ea typeface="ヒラギノ角ゴ Pro W3"/>
                <a:cs typeface="Times New Roman" pitchFamily="18" charset="0"/>
              </a:rPr>
              <a:t>Arcisolidarietà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ndara Bold Italic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Associazione di Volontariato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O.N.L.U.S.</a:t>
            </a: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/>
        </p:nvGraphicFramePr>
        <p:xfrm>
          <a:off x="323528" y="1124744"/>
          <a:ext cx="84582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MAP of the CONCEPTS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48399"/>
            <a:ext cx="269375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"/>
                <a:ea typeface="ヒラギノ角ゴ Pro W3"/>
                <a:cs typeface="Times New Roman" pitchFamily="18" charset="0"/>
              </a:rPr>
              <a:t>Arcisolidarietà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ndara Bold Italic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Associazione di Volontariato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O.N.L.U.S.</a:t>
            </a: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STAKEHOLDERS MAP</a:t>
            </a:r>
            <a:endParaRPr lang="en-US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899592" y="1484784"/>
          <a:ext cx="784887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48399"/>
            <a:ext cx="269375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"/>
                <a:ea typeface="ヒラギノ角ゴ Pro W3"/>
                <a:cs typeface="Times New Roman" pitchFamily="18" charset="0"/>
              </a:rPr>
              <a:t>Arcisolidarietà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ndara Bold Italic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845175" algn="l"/>
              </a:tabLst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Associazione di Volontariato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ndara Bold Italic"/>
                <a:ea typeface="Times New Roman" pitchFamily="18" charset="0"/>
                <a:cs typeface="Times New Roman" pitchFamily="18" charset="0"/>
              </a:rPr>
              <a:t>O.N.L.U.S.</a:t>
            </a: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208</TotalTime>
  <Words>247</Words>
  <Application>Microsoft Office PowerPoint</Application>
  <PresentationFormat>Presentazione su schermo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Terra</vt:lpstr>
      <vt:lpstr>Non formal lifelong learning for all adults       (with special care for impaired people)  Brussels – EAEA Annual Congress -  17-18 June 2014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milvia</dc:creator>
  <cp:lastModifiedBy>Sergio</cp:lastModifiedBy>
  <cp:revision>38</cp:revision>
  <dcterms:created xsi:type="dcterms:W3CDTF">2014-06-11T09:24:02Z</dcterms:created>
  <dcterms:modified xsi:type="dcterms:W3CDTF">2015-08-26T11:04:37Z</dcterms:modified>
</cp:coreProperties>
</file>